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62" r:id="rId3"/>
    <p:sldId id="294" r:id="rId4"/>
    <p:sldId id="263" r:id="rId5"/>
    <p:sldId id="258" r:id="rId6"/>
    <p:sldId id="264" r:id="rId7"/>
    <p:sldId id="276" r:id="rId8"/>
    <p:sldId id="271" r:id="rId9"/>
    <p:sldId id="266" r:id="rId10"/>
    <p:sldId id="265" r:id="rId11"/>
    <p:sldId id="267" r:id="rId12"/>
    <p:sldId id="259" r:id="rId13"/>
    <p:sldId id="268" r:id="rId14"/>
    <p:sldId id="269" r:id="rId15"/>
    <p:sldId id="273" r:id="rId16"/>
    <p:sldId id="274" r:id="rId17"/>
    <p:sldId id="272" r:id="rId18"/>
    <p:sldId id="275" r:id="rId19"/>
    <p:sldId id="260" r:id="rId20"/>
    <p:sldId id="277" r:id="rId21"/>
    <p:sldId id="278" r:id="rId22"/>
    <p:sldId id="261" r:id="rId23"/>
    <p:sldId id="25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0" autoAdjust="0"/>
    <p:restoredTop sz="94660"/>
  </p:normalViewPr>
  <p:slideViewPr>
    <p:cSldViewPr>
      <p:cViewPr varScale="1">
        <p:scale>
          <a:sx n="102" d="100"/>
          <a:sy n="102" d="100"/>
        </p:scale>
        <p:origin x="-4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04642-2F7E-44C9-A264-CF181A17D3BC}" type="datetimeFigureOut">
              <a:rPr kumimoji="1" lang="ja-JP" altLang="en-US" smtClean="0"/>
              <a:pPr/>
              <a:t>2010/5/16</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56454-3F83-432C-8F6E-1F94D27C9C6B}" type="slidenum">
              <a:rPr kumimoji="1" lang="ja-JP" altLang="en-US" smtClean="0"/>
              <a:pPr/>
              <a:t>‹#›</a:t>
            </a:fld>
            <a:endParaRPr kumimoji="1" lang="ja-JP" altLang="en-US" dirty="0"/>
          </a:p>
        </p:txBody>
      </p:sp>
    </p:spTree>
    <p:extLst>
      <p:ext uri="{BB962C8B-B14F-4D97-AF65-F5344CB8AC3E}">
        <p14:creationId xmlns:p14="http://schemas.microsoft.com/office/powerpoint/2010/main" val="2684453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B8BFEB0-6700-4381-9AD2-752EC661C70A}"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FF6F84A-4756-46EE-A44A-F37CB1367845}"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723DB37-DFC6-482B-B3C2-5D2456F34F25}"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3B058D-AD77-4F26-91A4-527675052D7E}"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29FEA5C-5A5B-4FD5-8F51-3EE8CA6DA98B}"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5FFA231-0BB1-4D15-B850-AC59276B94C7}" type="datetime1">
              <a:rPr kumimoji="1" lang="ja-JP" altLang="en-US" smtClean="0"/>
              <a:pPr/>
              <a:t>2010/5/16</a:t>
            </a:fld>
            <a:endParaRPr kumimoji="1" lang="ja-JP" altLang="en-US" dirty="0"/>
          </a:p>
        </p:txBody>
      </p:sp>
      <p:sp>
        <p:nvSpPr>
          <p:cNvPr id="8" name="フッター プレースホルダ 7"/>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9" name="スライド番号プレースホルダ 8"/>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96949AA-9C7A-438F-9B97-B3866BB0D153}" type="datetime1">
              <a:rPr kumimoji="1" lang="ja-JP" altLang="en-US" smtClean="0"/>
              <a:pPr/>
              <a:t>2010/5/16</a:t>
            </a:fld>
            <a:endParaRPr kumimoji="1" lang="ja-JP" altLang="en-US" dirty="0"/>
          </a:p>
        </p:txBody>
      </p:sp>
      <p:sp>
        <p:nvSpPr>
          <p:cNvPr id="4" name="フッター プレースホルダ 3"/>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5" name="スライド番号プレースホルダ 4"/>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F5FFE51-CDE6-4F38-8C6A-4587D1557A4C}" type="datetime1">
              <a:rPr kumimoji="1" lang="ja-JP" altLang="en-US" smtClean="0"/>
              <a:pPr/>
              <a:t>2010/5/16</a:t>
            </a:fld>
            <a:endParaRPr kumimoji="1" lang="ja-JP" altLang="en-US" dirty="0"/>
          </a:p>
        </p:txBody>
      </p:sp>
      <p:sp>
        <p:nvSpPr>
          <p:cNvPr id="3" name="フッター プレースホルダ 2"/>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4" name="スライド番号プレースホルダ 3"/>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95DDEC-1795-4EFA-88DD-7A2602635179}"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4AFF9CD-7BA1-4411-9B35-DA51005319E1}"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CBCE9-C7F5-40D9-B877-8371C162E8E7}" type="datetime1">
              <a:rPr kumimoji="1" lang="ja-JP" altLang="en-US" smtClean="0"/>
              <a:pPr/>
              <a:t>2010/5/16</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CB6A8-BB30-4E41-9588-35044A6F339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Excel </a:t>
            </a:r>
            <a:r>
              <a:rPr lang="en-US" altLang="ja-JP" dirty="0" smtClean="0"/>
              <a:t>2002,2003</a:t>
            </a:r>
            <a:r>
              <a:rPr lang="ja-JP" altLang="en-US" smtClean="0"/>
              <a:t>基本</a:t>
            </a:r>
            <a:r>
              <a:rPr lang="en-US" altLang="ja-JP" smtClean="0"/>
              <a:t>3</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ページ設定、印刷、プレビュー</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ページプレビュー：</a:t>
            </a:r>
            <a:r>
              <a:rPr kumimoji="1" lang="en-US" altLang="ja-JP" dirty="0" smtClean="0"/>
              <a:t>[</a:t>
            </a:r>
            <a:r>
              <a:rPr kumimoji="1" lang="ja-JP" altLang="en-US" dirty="0" smtClean="0"/>
              <a:t>設定</a:t>
            </a:r>
            <a:r>
              <a:rPr kumimoji="1" lang="en-US" altLang="ja-JP" dirty="0" smtClean="0"/>
              <a:t>]</a:t>
            </a:r>
            <a:r>
              <a:rPr kumimoji="1" lang="ja-JP" altLang="en-US" dirty="0" smtClean="0"/>
              <a:t>ボタン</a:t>
            </a:r>
            <a:endParaRPr kumimoji="1" lang="ja-JP" altLang="en-US" dirty="0"/>
          </a:p>
        </p:txBody>
      </p:sp>
      <p:pic>
        <p:nvPicPr>
          <p:cNvPr id="10" name="コンテンツ プレースホルダ 9" descr="DC096.JPG"/>
          <p:cNvPicPr>
            <a:picLocks noGrp="1" noChangeAspect="1"/>
          </p:cNvPicPr>
          <p:nvPr>
            <p:ph idx="1"/>
          </p:nvPr>
        </p:nvPicPr>
        <p:blipFill>
          <a:blip r:embed="rId2" cstate="print"/>
          <a:stretch>
            <a:fillRect/>
          </a:stretch>
        </p:blipFill>
        <p:spPr>
          <a:xfrm>
            <a:off x="1357701" y="1600200"/>
            <a:ext cx="6428597" cy="4525963"/>
          </a:xfrm>
        </p:spPr>
      </p:pic>
      <p:sp>
        <p:nvSpPr>
          <p:cNvPr id="5" name="日付プレースホルダ 4"/>
          <p:cNvSpPr>
            <a:spLocks noGrp="1"/>
          </p:cNvSpPr>
          <p:nvPr>
            <p:ph type="dt" sz="half" idx="10"/>
          </p:nvPr>
        </p:nvSpPr>
        <p:spPr/>
        <p:txBody>
          <a:bodyPr/>
          <a:lstStyle/>
          <a:p>
            <a:fld id="{329FEA5C-5A5B-4FD5-8F51-3EE8CA6DA98B}"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10</a:t>
            </a:fld>
            <a:endParaRPr kumimoji="1" lang="ja-JP" altLang="en-US" dirty="0"/>
          </a:p>
        </p:txBody>
      </p:sp>
      <p:cxnSp>
        <p:nvCxnSpPr>
          <p:cNvPr id="12" name="直線矢印コネクタ 11"/>
          <p:cNvCxnSpPr/>
          <p:nvPr/>
        </p:nvCxnSpPr>
        <p:spPr>
          <a:xfrm rot="16200000" flipH="1">
            <a:off x="3821901" y="2035959"/>
            <a:ext cx="1071570" cy="857256"/>
          </a:xfrm>
          <a:prstGeom prst="straightConnector1">
            <a:avLst/>
          </a:prstGeom>
          <a:ln w="19050">
            <a:solidFill>
              <a:srgbClr xmlns:mc="http://schemas.openxmlformats.org/markup-compatibility/2006" xmlns:a14="http://schemas.microsoft.com/office/drawing/2010/main" val="FF0000" mc:Ignorable=""/>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500430" y="1785926"/>
            <a:ext cx="500066"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ページプレビュー：</a:t>
            </a:r>
            <a:r>
              <a:rPr kumimoji="1" lang="en-US" altLang="ja-JP" dirty="0" smtClean="0"/>
              <a:t>[</a:t>
            </a:r>
            <a:r>
              <a:rPr kumimoji="1" lang="ja-JP" altLang="en-US" dirty="0" smtClean="0"/>
              <a:t>余白</a:t>
            </a:r>
            <a:r>
              <a:rPr kumimoji="1" lang="en-US" altLang="ja-JP" dirty="0" smtClean="0"/>
              <a:t>]</a:t>
            </a:r>
            <a:r>
              <a:rPr kumimoji="1" lang="ja-JP" altLang="en-US" dirty="0" smtClean="0"/>
              <a:t>ボタン</a:t>
            </a:r>
            <a:endParaRPr kumimoji="1" lang="ja-JP" altLang="en-US" dirty="0"/>
          </a:p>
        </p:txBody>
      </p:sp>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11</a:t>
            </a:fld>
            <a:endParaRPr kumimoji="1" lang="ja-JP" altLang="en-US" dirty="0"/>
          </a:p>
        </p:txBody>
      </p:sp>
      <p:pic>
        <p:nvPicPr>
          <p:cNvPr id="9" name="コンテンツ プレースホルダ 8" descr="DC101.JPG"/>
          <p:cNvPicPr>
            <a:picLocks noGrp="1" noChangeAspect="1"/>
          </p:cNvPicPr>
          <p:nvPr>
            <p:ph idx="1"/>
          </p:nvPr>
        </p:nvPicPr>
        <p:blipFill>
          <a:blip r:embed="rId2" cstate="print"/>
          <a:stretch>
            <a:fillRect/>
          </a:stretch>
        </p:blipFill>
        <p:spPr>
          <a:xfrm>
            <a:off x="1357701" y="1600200"/>
            <a:ext cx="6428597" cy="4525963"/>
          </a:xfrm>
        </p:spPr>
      </p:pic>
      <p:pic>
        <p:nvPicPr>
          <p:cNvPr id="10" name="図 9" descr="DC100.JPG"/>
          <p:cNvPicPr>
            <a:picLocks noChangeAspect="1"/>
          </p:cNvPicPr>
          <p:nvPr/>
        </p:nvPicPr>
        <p:blipFill>
          <a:blip r:embed="rId3" cstate="print"/>
          <a:stretch>
            <a:fillRect/>
          </a:stretch>
        </p:blipFill>
        <p:spPr>
          <a:xfrm>
            <a:off x="5000628" y="2071678"/>
            <a:ext cx="190500" cy="161925"/>
          </a:xfrm>
          <a:prstGeom prst="rect">
            <a:avLst/>
          </a:prstGeom>
        </p:spPr>
      </p:pic>
      <p:cxnSp>
        <p:nvCxnSpPr>
          <p:cNvPr id="12" name="直線矢印コネクタ 11"/>
          <p:cNvCxnSpPr>
            <a:stCxn id="10" idx="3"/>
          </p:cNvCxnSpPr>
          <p:nvPr/>
        </p:nvCxnSpPr>
        <p:spPr>
          <a:xfrm flipV="1">
            <a:off x="5191128" y="2143116"/>
            <a:ext cx="360000" cy="0"/>
          </a:xfrm>
          <a:prstGeom prst="straightConnector1">
            <a:avLst/>
          </a:prstGeom>
          <a:ln w="19050">
            <a:solidFill>
              <a:srgbClr xmlns:mc="http://schemas.openxmlformats.org/markup-compatibility/2006" xmlns:a14="http://schemas.microsoft.com/office/drawing/2010/main" val="FF0000" mc:Ignorable=""/>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57200" y="2702478"/>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a:t>カーソル</a:t>
            </a:r>
            <a:r>
              <a:rPr lang="ja-JP" altLang="en-US" dirty="0" smtClean="0"/>
              <a:t>が</a:t>
            </a:r>
            <a:r>
              <a:rPr lang="en-US" altLang="ja-JP" dirty="0" smtClean="0"/>
              <a:t>[</a:t>
            </a:r>
            <a:r>
              <a:rPr lang="ja-JP" altLang="en-US" dirty="0" smtClean="0"/>
              <a:t>拡大鏡</a:t>
            </a:r>
            <a:r>
              <a:rPr lang="en-US" altLang="ja-JP" dirty="0" smtClean="0"/>
              <a:t>]</a:t>
            </a:r>
            <a:r>
              <a:rPr lang="ja-JP" altLang="en-US" dirty="0" smtClean="0"/>
              <a:t>から</a:t>
            </a:r>
            <a:r>
              <a:rPr lang="en-US" altLang="ja-JP" dirty="0" smtClean="0"/>
              <a:t>[</a:t>
            </a:r>
            <a:r>
              <a:rPr lang="ja-JP" altLang="en-US" dirty="0" smtClean="0"/>
              <a:t>左右向き矢印</a:t>
            </a:r>
            <a:r>
              <a:rPr lang="en-US" altLang="ja-JP" dirty="0" smtClean="0"/>
              <a:t>]</a:t>
            </a:r>
            <a:r>
              <a:rPr lang="ja-JP" altLang="en-US" dirty="0" smtClean="0"/>
              <a:t>に変わったら、左右</a:t>
            </a:r>
            <a:r>
              <a:rPr lang="ja-JP" altLang="en-US" dirty="0"/>
              <a:t>また</a:t>
            </a:r>
            <a:r>
              <a:rPr lang="ja-JP" altLang="en-US" dirty="0" smtClean="0"/>
              <a:t>は上下に移動させる</a:t>
            </a:r>
            <a:endParaRPr kumimoji="1" lang="ja-JP" altLang="en-US" dirty="0"/>
          </a:p>
        </p:txBody>
      </p:sp>
      <p:sp>
        <p:nvSpPr>
          <p:cNvPr id="14" name="円/楕円 13"/>
          <p:cNvSpPr/>
          <p:nvPr/>
        </p:nvSpPr>
        <p:spPr>
          <a:xfrm>
            <a:off x="5500694" y="2043103"/>
            <a:ext cx="214314" cy="214314"/>
          </a:xfrm>
          <a:prstGeom prst="ellipse">
            <a:avLst/>
          </a:prstGeom>
          <a:noFill/>
          <a:ln>
            <a:solidFill>
              <a:srgbClr xmlns:mc="http://schemas.openxmlformats.org/markup-compatibility/2006" xmlns:a14="http://schemas.microsoft.com/office/drawing/2010/main" val="FF0000" mc:Ignorabl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ページ設定：</a:t>
            </a:r>
            <a:r>
              <a:rPr kumimoji="1" lang="en-US" altLang="ja-JP" dirty="0" smtClean="0"/>
              <a:t>[</a:t>
            </a:r>
            <a:r>
              <a:rPr kumimoji="1" lang="ja-JP" altLang="en-US" dirty="0" smtClean="0"/>
              <a:t>余白</a:t>
            </a:r>
            <a:r>
              <a:rPr kumimoji="1" lang="en-US" altLang="ja-JP" dirty="0" smtClean="0"/>
              <a:t>]</a:t>
            </a:r>
            <a:r>
              <a:rPr kumimoji="1" lang="ja-JP" altLang="en-US" dirty="0" smtClean="0"/>
              <a:t>タブ</a:t>
            </a:r>
            <a:endParaRPr kumimoji="1" lang="ja-JP" altLang="en-US" dirty="0"/>
          </a:p>
        </p:txBody>
      </p:sp>
      <p:pic>
        <p:nvPicPr>
          <p:cNvPr id="7" name="コンテンツ プレースホルダ 6" descr="DC086.JPG"/>
          <p:cNvPicPr>
            <a:picLocks noGrp="1" noChangeAspect="1"/>
          </p:cNvPicPr>
          <p:nvPr>
            <p:ph idx="1"/>
          </p:nvPr>
        </p:nvPicPr>
        <p:blipFill>
          <a:blip r:embed="rId2" cstate="print"/>
          <a:stretch>
            <a:fillRect/>
          </a:stretch>
        </p:blipFill>
        <p:spPr>
          <a:xfrm>
            <a:off x="2343150" y="2239169"/>
            <a:ext cx="4457700" cy="3248025"/>
          </a:xfrm>
        </p:spPr>
      </p:pic>
      <p:sp>
        <p:nvSpPr>
          <p:cNvPr id="4" name="日付プレースホルダ 3"/>
          <p:cNvSpPr>
            <a:spLocks noGrp="1"/>
          </p:cNvSpPr>
          <p:nvPr>
            <p:ph type="dt" sz="half" idx="10"/>
          </p:nvPr>
        </p:nvSpPr>
        <p:spPr/>
        <p:txBody>
          <a:bodyPr/>
          <a:lstStyle/>
          <a:p>
            <a:fld id="{CE8907F0-CAEF-461A-A725-4D2672227031}"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12</a:t>
            </a:fld>
            <a:endParaRPr kumimoji="1" lang="ja-JP" altLang="en-US" dirty="0"/>
          </a:p>
        </p:txBody>
      </p:sp>
      <p:sp>
        <p:nvSpPr>
          <p:cNvPr id="8" name="テキスト ボックス 7"/>
          <p:cNvSpPr txBox="1"/>
          <p:nvPr/>
        </p:nvSpPr>
        <p:spPr>
          <a:xfrm>
            <a:off x="457200" y="164305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余白の設定は、ほとんど不要。</a:t>
            </a:r>
            <a:r>
              <a:rPr lang="en-US" altLang="ja-JP" dirty="0" smtClean="0"/>
              <a:t>[</a:t>
            </a:r>
            <a:r>
              <a:rPr lang="ja-JP" altLang="en-US" dirty="0" smtClean="0"/>
              <a:t>印刷プレビュー</a:t>
            </a:r>
            <a:r>
              <a:rPr lang="en-US" altLang="ja-JP" dirty="0" smtClean="0"/>
              <a:t>]</a:t>
            </a:r>
            <a:r>
              <a:rPr lang="ja-JP" altLang="en-US" dirty="0" smtClean="0"/>
              <a:t>事前確認を行う</a:t>
            </a:r>
            <a:endParaRPr kumimoji="1" lang="ja-JP" altLang="en-US" dirty="0"/>
          </a:p>
        </p:txBody>
      </p:sp>
      <p:sp>
        <p:nvSpPr>
          <p:cNvPr id="9" name="線吹き出し 1 (枠付き) 8"/>
          <p:cNvSpPr/>
          <p:nvPr/>
        </p:nvSpPr>
        <p:spPr>
          <a:xfrm>
            <a:off x="285720" y="5357826"/>
            <a:ext cx="2160000" cy="684000"/>
          </a:xfrm>
          <a:prstGeom prst="borderCallout1">
            <a:avLst>
              <a:gd name="adj1" fmla="val -87"/>
              <a:gd name="adj2" fmla="val 49037"/>
              <a:gd name="adj3" fmla="val -58603"/>
              <a:gd name="adj4" fmla="val 112775"/>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チェックを入れると真ん中に印刷される</a:t>
            </a:r>
            <a:endParaRPr kumimoji="1" lang="ja-JP" altLang="en-US" dirty="0"/>
          </a:p>
        </p:txBody>
      </p:sp>
      <p:cxnSp>
        <p:nvCxnSpPr>
          <p:cNvPr id="10" name="直線矢印コネクタ 9"/>
          <p:cNvCxnSpPr>
            <a:stCxn id="9" idx="0"/>
          </p:cNvCxnSpPr>
          <p:nvPr/>
        </p:nvCxnSpPr>
        <p:spPr>
          <a:xfrm flipV="1">
            <a:off x="2445720" y="5000636"/>
            <a:ext cx="1269024" cy="699190"/>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余白の設定</a:t>
            </a:r>
            <a:endParaRPr kumimoji="1" lang="ja-JP" altLang="en-US" dirty="0"/>
          </a:p>
        </p:txBody>
      </p:sp>
      <p:pic>
        <p:nvPicPr>
          <p:cNvPr id="7" name="コンテンツ プレースホルダ 6" descr="DC102.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13</a:t>
            </a:fld>
            <a:endParaRPr kumimoji="1" lang="ja-JP" altLang="en-US" dirty="0"/>
          </a:p>
        </p:txBody>
      </p:sp>
      <p:pic>
        <p:nvPicPr>
          <p:cNvPr id="8" name="図 7" descr="Hidariclick.gif"/>
          <p:cNvPicPr>
            <a:picLocks noChangeAspect="1"/>
          </p:cNvPicPr>
          <p:nvPr/>
        </p:nvPicPr>
        <p:blipFill>
          <a:blip r:embed="rId3" cstate="print"/>
          <a:stretch>
            <a:fillRect/>
          </a:stretch>
        </p:blipFill>
        <p:spPr>
          <a:xfrm>
            <a:off x="5500694" y="2143116"/>
            <a:ext cx="304800" cy="304800"/>
          </a:xfrm>
          <a:prstGeom prst="rect">
            <a:avLst/>
          </a:prstGeom>
        </p:spPr>
      </p:pic>
      <p:cxnSp>
        <p:nvCxnSpPr>
          <p:cNvPr id="10" name="直線矢印コネクタ 9"/>
          <p:cNvCxnSpPr>
            <a:stCxn id="8" idx="1"/>
          </p:cNvCxnSpPr>
          <p:nvPr/>
        </p:nvCxnSpPr>
        <p:spPr>
          <a:xfrm rot="10800000">
            <a:off x="5214942" y="2295516"/>
            <a:ext cx="285752" cy="0"/>
          </a:xfrm>
          <a:prstGeom prst="straightConnector1">
            <a:avLst/>
          </a:prstGeom>
          <a:ln w="19050">
            <a:solidFill>
              <a:srgbClr xmlns:mc="http://schemas.openxmlformats.org/markup-compatibility/2006" xmlns:a14="http://schemas.microsoft.com/office/drawing/2010/main" val="FF0000" mc:Ignorable=""/>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線吹き出し 1 (枠付き) 10"/>
          <p:cNvSpPr/>
          <p:nvPr/>
        </p:nvSpPr>
        <p:spPr>
          <a:xfrm>
            <a:off x="5643570" y="2643182"/>
            <a:ext cx="2160000" cy="684000"/>
          </a:xfrm>
          <a:prstGeom prst="borderCallout1">
            <a:avLst>
              <a:gd name="adj1" fmla="val -87"/>
              <a:gd name="adj2" fmla="val 49037"/>
              <a:gd name="adj3" fmla="val -69743"/>
              <a:gd name="adj4" fmla="val -849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t>余白ガイドラインを</a:t>
            </a:r>
            <a:endParaRPr lang="en-US" altLang="ja-JP" dirty="0" smtClean="0"/>
          </a:p>
          <a:p>
            <a:pPr algn="ctr"/>
            <a:r>
              <a:rPr lang="ja-JP" altLang="en-US" dirty="0" smtClean="0"/>
              <a:t>ドラッグさせる</a:t>
            </a:r>
            <a:endParaRPr kumimoji="1" lang="ja-JP" altLang="en-US" dirty="0"/>
          </a:p>
        </p:txBody>
      </p:sp>
      <p:sp>
        <p:nvSpPr>
          <p:cNvPr id="12" name="テキスト ボックス 11"/>
          <p:cNvSpPr txBox="1"/>
          <p:nvPr/>
        </p:nvSpPr>
        <p:spPr>
          <a:xfrm>
            <a:off x="457200" y="3857628"/>
            <a:ext cx="82296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プレビューで行う余白の設定は、複数ページに印字されるものを</a:t>
            </a:r>
            <a:r>
              <a:rPr lang="en-US" altLang="ja-JP" dirty="0" smtClean="0"/>
              <a:t>1</a:t>
            </a:r>
            <a:r>
              <a:rPr lang="ja-JP" altLang="en-US" dirty="0" smtClean="0"/>
              <a:t>ページに収める場合や左余白を多めに取りたい場合などに使用する。初期値に戻すボタンはないので、操作には注意が必要。設定はシート単位。</a:t>
            </a:r>
            <a:endParaRPr kumimoji="1" lang="ja-JP" altLang="en-US" dirty="0"/>
          </a:p>
        </p:txBody>
      </p:sp>
      <p:sp>
        <p:nvSpPr>
          <p:cNvPr id="13" name="円/楕円 12"/>
          <p:cNvSpPr/>
          <p:nvPr/>
        </p:nvSpPr>
        <p:spPr>
          <a:xfrm>
            <a:off x="5357818" y="2071678"/>
            <a:ext cx="142876" cy="142876"/>
          </a:xfrm>
          <a:prstGeom prst="ellipse">
            <a:avLst/>
          </a:prstGeom>
          <a:noFill/>
          <a:ln w="9525">
            <a:solidFill>
              <a:srgbClr xmlns:mc="http://schemas.openxmlformats.org/markup-compatibility/2006" xmlns:a14="http://schemas.microsoft.com/office/drawing/2010/main" val="FF0000" mc:Ignorabl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余白の設定はプレビューを確認</a:t>
            </a:r>
            <a:endParaRPr kumimoji="1" lang="ja-JP" altLang="en-US" dirty="0"/>
          </a:p>
        </p:txBody>
      </p:sp>
      <p:pic>
        <p:nvPicPr>
          <p:cNvPr id="10" name="コンテンツ プレースホルダ 9" descr="DC105.JPG"/>
          <p:cNvPicPr>
            <a:picLocks noGrp="1" noChangeAspect="1"/>
          </p:cNvPicPr>
          <p:nvPr>
            <p:ph sz="half" idx="1"/>
          </p:nvPr>
        </p:nvPicPr>
        <p:blipFill>
          <a:blip r:embed="rId2" cstate="print"/>
          <a:stretch>
            <a:fillRect/>
          </a:stretch>
        </p:blipFill>
        <p:spPr>
          <a:xfrm>
            <a:off x="457200" y="2441522"/>
            <a:ext cx="4038600" cy="2843319"/>
          </a:xfrm>
        </p:spPr>
      </p:pic>
      <p:pic>
        <p:nvPicPr>
          <p:cNvPr id="11" name="コンテンツ プレースホルダ 10" descr="DC106.JPG"/>
          <p:cNvPicPr>
            <a:picLocks noGrp="1" noChangeAspect="1"/>
          </p:cNvPicPr>
          <p:nvPr>
            <p:ph sz="half" idx="2"/>
          </p:nvPr>
        </p:nvPicPr>
        <p:blipFill>
          <a:blip r:embed="rId3" cstate="print"/>
          <a:stretch>
            <a:fillRect/>
          </a:stretch>
        </p:blipFill>
        <p:spPr>
          <a:xfrm>
            <a:off x="4648200" y="2441522"/>
            <a:ext cx="4038600" cy="2843319"/>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14</a:t>
            </a:fld>
            <a:endParaRPr kumimoji="1" lang="ja-JP" altLang="en-US" dirty="0"/>
          </a:p>
        </p:txBody>
      </p:sp>
      <p:sp>
        <p:nvSpPr>
          <p:cNvPr id="12" name="テキスト ボックス 11"/>
          <p:cNvSpPr txBox="1"/>
          <p:nvPr/>
        </p:nvSpPr>
        <p:spPr>
          <a:xfrm>
            <a:off x="457200" y="1571612"/>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上下の余白ガイドラインを過度に上や下に移動させると、ヘッダーやフッターが本文内に印字される。</a:t>
            </a:r>
            <a:endParaRPr kumimoji="1" lang="ja-JP" altLang="en-US" dirty="0"/>
          </a:p>
        </p:txBody>
      </p:sp>
      <p:sp>
        <p:nvSpPr>
          <p:cNvPr id="13" name="線吹き出し 1 (枠付き) 12"/>
          <p:cNvSpPr/>
          <p:nvPr/>
        </p:nvSpPr>
        <p:spPr>
          <a:xfrm>
            <a:off x="6357950" y="4357694"/>
            <a:ext cx="1908000" cy="684000"/>
          </a:xfrm>
          <a:prstGeom prst="borderCallout1">
            <a:avLst>
              <a:gd name="adj1" fmla="val -87"/>
              <a:gd name="adj2" fmla="val 49037"/>
              <a:gd name="adj3" fmla="val -179754"/>
              <a:gd name="adj4" fmla="val -12028"/>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ヘッダーが本文に</a:t>
            </a:r>
            <a:endParaRPr kumimoji="1" lang="en-US" altLang="ja-JP" dirty="0" smtClean="0"/>
          </a:p>
          <a:p>
            <a:pPr algn="ctr"/>
            <a:r>
              <a:rPr kumimoji="1" lang="ja-JP" altLang="en-US" dirty="0" smtClean="0"/>
              <a:t>重なっている</a:t>
            </a:r>
            <a:endParaRPr kumimoji="1" lang="ja-JP" altLang="en-US" dirty="0"/>
          </a:p>
        </p:txBody>
      </p:sp>
      <p:sp>
        <p:nvSpPr>
          <p:cNvPr id="14" name="テキスト ボックス 13"/>
          <p:cNvSpPr txBox="1"/>
          <p:nvPr/>
        </p:nvSpPr>
        <p:spPr>
          <a:xfrm>
            <a:off x="457200" y="548856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初期値は新規シートを挿入し、</a:t>
            </a:r>
            <a:r>
              <a:rPr lang="en-US" altLang="ja-JP" dirty="0" smtClean="0"/>
              <a:t>[</a:t>
            </a:r>
            <a:r>
              <a:rPr lang="ja-JP" altLang="en-US" dirty="0" smtClean="0"/>
              <a:t>ページ設定</a:t>
            </a:r>
            <a:r>
              <a:rPr lang="en-US" altLang="ja-JP" dirty="0" smtClean="0"/>
              <a:t>]</a:t>
            </a:r>
            <a:r>
              <a:rPr lang="ja-JP" altLang="en-US" dirty="0" smtClean="0"/>
              <a:t>ダイアログボックスの</a:t>
            </a:r>
            <a:r>
              <a:rPr lang="en-US" altLang="ja-JP" dirty="0" smtClean="0"/>
              <a:t>[</a:t>
            </a:r>
            <a:r>
              <a:rPr lang="ja-JP" altLang="en-US" dirty="0" smtClean="0"/>
              <a:t>余白</a:t>
            </a:r>
            <a:r>
              <a:rPr lang="en-US" altLang="ja-JP" dirty="0" smtClean="0"/>
              <a:t>]</a:t>
            </a:r>
            <a:r>
              <a:rPr lang="ja-JP" altLang="en-US" dirty="0" smtClean="0"/>
              <a:t>タブを表示させれば確認することができる。</a:t>
            </a:r>
            <a:endParaRPr kumimoji="1" lang="ja-JP" altLang="en-US" dirty="0"/>
          </a:p>
        </p:txBody>
      </p:sp>
      <p:sp>
        <p:nvSpPr>
          <p:cNvPr id="15" name="正方形/長方形 14"/>
          <p:cNvSpPr/>
          <p:nvPr/>
        </p:nvSpPr>
        <p:spPr>
          <a:xfrm>
            <a:off x="1724005" y="3047997"/>
            <a:ext cx="357190" cy="144000"/>
          </a:xfrm>
          <a:prstGeom prst="rect">
            <a:avLst/>
          </a:prstGeom>
          <a:noFill/>
          <a:ln>
            <a:solidFill>
              <a:srgbClr xmlns:mc="http://schemas.openxmlformats.org/markup-compatibility/2006" xmlns:a14="http://schemas.microsoft.com/office/drawing/2010/main" val="FF0000" mc:Ignorabl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5929322" y="3071810"/>
            <a:ext cx="357190" cy="144000"/>
          </a:xfrm>
          <a:prstGeom prst="rect">
            <a:avLst/>
          </a:prstGeom>
          <a:noFill/>
          <a:ln>
            <a:solidFill>
              <a:srgbClr xmlns:mc="http://schemas.openxmlformats.org/markup-compatibility/2006" xmlns:a14="http://schemas.microsoft.com/office/drawing/2010/main" val="FF0000" mc:Ignorabl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右大かっこ 16"/>
          <p:cNvSpPr/>
          <p:nvPr/>
        </p:nvSpPr>
        <p:spPr>
          <a:xfrm>
            <a:off x="2786050" y="3052760"/>
            <a:ext cx="71438" cy="214314"/>
          </a:xfrm>
          <a:prstGeom prst="rightBracket">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8" name="右大かっこ 17"/>
          <p:cNvSpPr/>
          <p:nvPr/>
        </p:nvSpPr>
        <p:spPr>
          <a:xfrm>
            <a:off x="6929454" y="3000372"/>
            <a:ext cx="71438" cy="214314"/>
          </a:xfrm>
          <a:prstGeom prst="rightBracket">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改ページプレビュー</a:t>
            </a:r>
            <a:endParaRPr kumimoji="1" lang="ja-JP" altLang="en-US" dirty="0"/>
          </a:p>
        </p:txBody>
      </p:sp>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15</a:t>
            </a:fld>
            <a:endParaRPr kumimoji="1" lang="ja-JP" altLang="en-US" dirty="0"/>
          </a:p>
        </p:txBody>
      </p:sp>
      <p:pic>
        <p:nvPicPr>
          <p:cNvPr id="8" name="図 7" descr="DC110.JPG"/>
          <p:cNvPicPr>
            <a:picLocks noChangeAspect="1"/>
          </p:cNvPicPr>
          <p:nvPr/>
        </p:nvPicPr>
        <p:blipFill>
          <a:blip r:embed="rId2" cstate="print"/>
          <a:stretch>
            <a:fillRect/>
          </a:stretch>
        </p:blipFill>
        <p:spPr>
          <a:xfrm>
            <a:off x="285720" y="1571612"/>
            <a:ext cx="5097780" cy="3589020"/>
          </a:xfrm>
          <a:prstGeom prst="rect">
            <a:avLst/>
          </a:prstGeom>
        </p:spPr>
      </p:pic>
      <p:pic>
        <p:nvPicPr>
          <p:cNvPr id="7" name="コンテンツ プレースホルダ 6" descr="DC107.JPG"/>
          <p:cNvPicPr>
            <a:picLocks noGrp="1" noChangeAspect="1"/>
          </p:cNvPicPr>
          <p:nvPr>
            <p:ph idx="1"/>
          </p:nvPr>
        </p:nvPicPr>
        <p:blipFill>
          <a:blip r:embed="rId3" cstate="print"/>
          <a:stretch>
            <a:fillRect/>
          </a:stretch>
        </p:blipFill>
        <p:spPr>
          <a:xfrm>
            <a:off x="2767994" y="2170768"/>
            <a:ext cx="5947410" cy="4187190"/>
          </a:xfrm>
        </p:spPr>
      </p:pic>
      <p:cxnSp>
        <p:nvCxnSpPr>
          <p:cNvPr id="9" name="直線矢印コネクタ 8"/>
          <p:cNvCxnSpPr/>
          <p:nvPr/>
        </p:nvCxnSpPr>
        <p:spPr>
          <a:xfrm rot="16200000" flipH="1">
            <a:off x="3124190" y="2124065"/>
            <a:ext cx="1243021" cy="652467"/>
          </a:xfrm>
          <a:prstGeom prst="straightConnector1">
            <a:avLst/>
          </a:prstGeom>
          <a:ln w="19050">
            <a:solidFill>
              <a:srgbClr xmlns:mc="http://schemas.openxmlformats.org/markup-compatibility/2006" xmlns:a14="http://schemas.microsoft.com/office/drawing/2010/main" val="FF0000" mc:Ignorable=""/>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33662" y="1733538"/>
            <a:ext cx="714380"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57200" y="4286256"/>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改ページプレビュー</a:t>
            </a:r>
            <a:r>
              <a:rPr lang="en-US" altLang="ja-JP" dirty="0" smtClean="0"/>
              <a:t>]</a:t>
            </a:r>
            <a:r>
              <a:rPr lang="ja-JP" altLang="en-US" dirty="0" smtClean="0"/>
              <a:t>ボタンをクリックすると、</a:t>
            </a:r>
            <a:r>
              <a:rPr lang="en-US" altLang="ja-JP" dirty="0" smtClean="0"/>
              <a:t>[</a:t>
            </a:r>
            <a:r>
              <a:rPr lang="ja-JP" altLang="en-US" dirty="0" smtClean="0"/>
              <a:t>標準</a:t>
            </a:r>
            <a:r>
              <a:rPr lang="en-US" altLang="ja-JP" dirty="0" smtClean="0"/>
              <a:t>]</a:t>
            </a:r>
            <a:r>
              <a:rPr lang="ja-JP" altLang="en-US" dirty="0" smtClean="0"/>
              <a:t>の表示から</a:t>
            </a:r>
            <a:r>
              <a:rPr lang="en-US" altLang="ja-JP" dirty="0" smtClean="0"/>
              <a:t>[</a:t>
            </a:r>
            <a:r>
              <a:rPr lang="ja-JP" altLang="en-US" dirty="0" smtClean="0"/>
              <a:t>改ページプレビュー</a:t>
            </a:r>
            <a:r>
              <a:rPr lang="en-US" altLang="ja-JP" dirty="0" smtClean="0"/>
              <a:t>]</a:t>
            </a:r>
            <a:r>
              <a:rPr lang="ja-JP" altLang="en-US" dirty="0" smtClean="0"/>
              <a:t>表示に切り替わる。</a:t>
            </a:r>
            <a:endParaRPr kumimoji="1" lang="ja-JP" altLang="en-US" dirty="0"/>
          </a:p>
        </p:txBody>
      </p:sp>
      <p:pic>
        <p:nvPicPr>
          <p:cNvPr id="13" name="図 12" descr="Hidariclick.gif"/>
          <p:cNvPicPr>
            <a:picLocks noChangeAspect="1"/>
          </p:cNvPicPr>
          <p:nvPr/>
        </p:nvPicPr>
        <p:blipFill>
          <a:blip r:embed="rId4" cstate="print"/>
          <a:stretch>
            <a:fillRect/>
          </a:stretch>
        </p:blipFill>
        <p:spPr>
          <a:xfrm>
            <a:off x="3143240" y="1857364"/>
            <a:ext cx="304800" cy="30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t>
            </a:r>
            <a:r>
              <a:rPr kumimoji="1" lang="ja-JP" altLang="en-US" dirty="0" smtClean="0"/>
              <a:t>標準</a:t>
            </a:r>
            <a:r>
              <a:rPr kumimoji="1" lang="en-US" altLang="ja-JP" dirty="0" smtClean="0"/>
              <a:t>]</a:t>
            </a:r>
            <a:r>
              <a:rPr kumimoji="1" lang="ja-JP" altLang="en-US" dirty="0" smtClean="0"/>
              <a:t>表示と改ページプレビュー</a:t>
            </a:r>
            <a:endParaRPr kumimoji="1" lang="ja-JP" altLang="en-US" dirty="0"/>
          </a:p>
        </p:txBody>
      </p:sp>
      <p:pic>
        <p:nvPicPr>
          <p:cNvPr id="7" name="コンテンツ プレースホルダ 6" descr="DC111.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16</a:t>
            </a:fld>
            <a:endParaRPr kumimoji="1" lang="ja-JP" altLang="en-US" dirty="0"/>
          </a:p>
        </p:txBody>
      </p:sp>
      <p:sp>
        <p:nvSpPr>
          <p:cNvPr id="8" name="テキスト ボックス 7"/>
          <p:cNvSpPr txBox="1"/>
          <p:nvPr/>
        </p:nvSpPr>
        <p:spPr>
          <a:xfrm>
            <a:off x="457200" y="4345552"/>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表示</a:t>
            </a:r>
            <a:r>
              <a:rPr lang="en-US" altLang="ja-JP" dirty="0" smtClean="0"/>
              <a:t>]</a:t>
            </a:r>
            <a:r>
              <a:rPr lang="ja-JP" altLang="en-US" dirty="0" smtClean="0"/>
              <a:t>から</a:t>
            </a:r>
            <a:r>
              <a:rPr lang="en-US" altLang="ja-JP" dirty="0" smtClean="0"/>
              <a:t>[</a:t>
            </a:r>
            <a:r>
              <a:rPr lang="ja-JP" altLang="en-US" dirty="0" smtClean="0"/>
              <a:t>標準</a:t>
            </a:r>
            <a:r>
              <a:rPr lang="en-US" altLang="ja-JP" dirty="0" smtClean="0"/>
              <a:t>]</a:t>
            </a:r>
            <a:r>
              <a:rPr lang="ja-JP" altLang="en-US" dirty="0" smtClean="0"/>
              <a:t>と</a:t>
            </a:r>
            <a:r>
              <a:rPr lang="en-US" altLang="ja-JP" dirty="0" smtClean="0"/>
              <a:t>[</a:t>
            </a:r>
            <a:r>
              <a:rPr lang="ja-JP" altLang="en-US" dirty="0" smtClean="0"/>
              <a:t>改ページプレビュー</a:t>
            </a:r>
            <a:r>
              <a:rPr lang="en-US" altLang="ja-JP" dirty="0" smtClean="0"/>
              <a:t>]</a:t>
            </a:r>
            <a:r>
              <a:rPr lang="ja-JP" altLang="en-US" dirty="0" smtClean="0"/>
              <a:t>の表示切り替えができる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改ページプレビュー</a:t>
            </a:r>
            <a:endParaRPr kumimoji="1" lang="ja-JP" altLang="en-US" dirty="0"/>
          </a:p>
        </p:txBody>
      </p:sp>
      <p:pic>
        <p:nvPicPr>
          <p:cNvPr id="7" name="コンテンツ プレースホルダ 6" descr="DC108.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17</a:t>
            </a:fld>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印刷プレビューで印刷範囲を変更</a:t>
            </a:r>
            <a:endParaRPr kumimoji="1" lang="ja-JP" altLang="en-US" dirty="0"/>
          </a:p>
        </p:txBody>
      </p:sp>
      <p:pic>
        <p:nvPicPr>
          <p:cNvPr id="7" name="コンテンツ プレースホルダ 6" descr="DC113.JPG"/>
          <p:cNvPicPr>
            <a:picLocks noGrp="1" noChangeAspect="1"/>
          </p:cNvPicPr>
          <p:nvPr>
            <p:ph idx="1"/>
          </p:nvPr>
        </p:nvPicPr>
        <p:blipFill>
          <a:blip r:embed="rId2" cstate="print"/>
          <a:stretch>
            <a:fillRect/>
          </a:stretch>
        </p:blipFill>
        <p:spPr>
          <a:xfrm>
            <a:off x="457200" y="1621261"/>
            <a:ext cx="8229600" cy="4483840"/>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18</a:t>
            </a:fld>
            <a:endParaRPr kumimoji="1" lang="ja-JP" altLang="en-US" dirty="0"/>
          </a:p>
        </p:txBody>
      </p:sp>
      <p:pic>
        <p:nvPicPr>
          <p:cNvPr id="8" name="図 7" descr="DC115.JPG"/>
          <p:cNvPicPr>
            <a:picLocks noChangeAspect="1"/>
          </p:cNvPicPr>
          <p:nvPr/>
        </p:nvPicPr>
        <p:blipFill>
          <a:blip r:embed="rId3" cstate="print"/>
          <a:stretch>
            <a:fillRect/>
          </a:stretch>
        </p:blipFill>
        <p:spPr>
          <a:xfrm>
            <a:off x="2700025" y="4000504"/>
            <a:ext cx="128588" cy="242888"/>
          </a:xfrm>
          <a:prstGeom prst="rect">
            <a:avLst/>
          </a:prstGeom>
        </p:spPr>
      </p:pic>
      <p:pic>
        <p:nvPicPr>
          <p:cNvPr id="9" name="図 8" descr="DC116.JPG"/>
          <p:cNvPicPr>
            <a:picLocks noChangeAspect="1"/>
          </p:cNvPicPr>
          <p:nvPr/>
        </p:nvPicPr>
        <p:blipFill>
          <a:blip r:embed="rId4" cstate="print"/>
          <a:stretch>
            <a:fillRect/>
          </a:stretch>
        </p:blipFill>
        <p:spPr>
          <a:xfrm>
            <a:off x="2928926" y="3786190"/>
            <a:ext cx="285750" cy="128588"/>
          </a:xfrm>
          <a:prstGeom prst="rect">
            <a:avLst/>
          </a:prstGeom>
        </p:spPr>
      </p:pic>
      <p:cxnSp>
        <p:nvCxnSpPr>
          <p:cNvPr id="11" name="直線矢印コネクタ 10"/>
          <p:cNvCxnSpPr/>
          <p:nvPr/>
        </p:nvCxnSpPr>
        <p:spPr>
          <a:xfrm>
            <a:off x="2718675" y="3714752"/>
            <a:ext cx="714380" cy="1588"/>
          </a:xfrm>
          <a:prstGeom prst="straightConnector1">
            <a:avLst/>
          </a:prstGeom>
          <a:ln w="19050">
            <a:solidFill>
              <a:srgbClr xmlns:mc="http://schemas.openxmlformats.org/markup-compatibility/2006" xmlns:a14="http://schemas.microsoft.com/office/drawing/2010/main" val="FF0000" mc:Ignorable=""/>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flipV="1">
            <a:off x="2861551" y="3850484"/>
            <a:ext cx="1588" cy="650086"/>
          </a:xfrm>
          <a:prstGeom prst="straightConnector1">
            <a:avLst/>
          </a:prstGeom>
          <a:ln w="19050">
            <a:solidFill>
              <a:srgbClr xmlns:mc="http://schemas.openxmlformats.org/markup-compatibility/2006" xmlns:a14="http://schemas.microsoft.com/office/drawing/2010/main" val="FF0000" mc:Ignorable=""/>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図 13" descr="DC116.JPG"/>
          <p:cNvPicPr>
            <a:picLocks noChangeAspect="1"/>
          </p:cNvPicPr>
          <p:nvPr/>
        </p:nvPicPr>
        <p:blipFill>
          <a:blip r:embed="rId4" cstate="print"/>
          <a:stretch>
            <a:fillRect/>
          </a:stretch>
        </p:blipFill>
        <p:spPr>
          <a:xfrm>
            <a:off x="590722" y="3786190"/>
            <a:ext cx="285750" cy="128588"/>
          </a:xfrm>
          <a:prstGeom prst="rect">
            <a:avLst/>
          </a:prstGeom>
        </p:spPr>
      </p:pic>
      <p:sp>
        <p:nvSpPr>
          <p:cNvPr id="15" name="線吹き出し 1 (枠付き) 14"/>
          <p:cNvSpPr/>
          <p:nvPr/>
        </p:nvSpPr>
        <p:spPr>
          <a:xfrm>
            <a:off x="3357554" y="4220182"/>
            <a:ext cx="2448000" cy="923330"/>
          </a:xfrm>
          <a:prstGeom prst="borderCallout1">
            <a:avLst>
              <a:gd name="adj1" fmla="val -87"/>
              <a:gd name="adj2" fmla="val 49037"/>
              <a:gd name="adj3" fmla="val -40881"/>
              <a:gd name="adj4" fmla="val -793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r>
              <a:rPr kumimoji="1" lang="ja-JP" altLang="en-US" dirty="0" smtClean="0"/>
              <a:t>左右向き矢印をドラッグすると印刷範囲を変更できる</a:t>
            </a:r>
            <a:endParaRPr kumimoji="1" lang="ja-JP" altLang="en-US" dirty="0"/>
          </a:p>
        </p:txBody>
      </p:sp>
      <p:cxnSp>
        <p:nvCxnSpPr>
          <p:cNvPr id="16" name="直線矢印コネクタ 15"/>
          <p:cNvCxnSpPr>
            <a:stCxn id="15" idx="2"/>
            <a:endCxn id="8" idx="3"/>
          </p:cNvCxnSpPr>
          <p:nvPr/>
        </p:nvCxnSpPr>
        <p:spPr>
          <a:xfrm rot="10800000">
            <a:off x="2828614" y="4121949"/>
            <a:ext cx="528941" cy="559899"/>
          </a:xfrm>
          <a:prstGeom prst="straightConnector1">
            <a:avLst/>
          </a:prstGeom>
          <a:ln w="19050">
            <a:headEnd type="oval"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9" name="テキスト ボックス 18"/>
          <p:cNvSpPr txBox="1"/>
          <p:nvPr/>
        </p:nvSpPr>
        <p:spPr>
          <a:xfrm>
            <a:off x="457200" y="5702874"/>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用紙サイズに余白がある場合、印刷範囲を変更することで</a:t>
            </a:r>
            <a:r>
              <a:rPr lang="en-US" altLang="ja-JP" dirty="0" smtClean="0"/>
              <a:t>1</a:t>
            </a:r>
            <a:r>
              <a:rPr lang="ja-JP" altLang="en-US" dirty="0" smtClean="0"/>
              <a:t>ページに等倍で収めることができる。等倍の印刷範囲を超えた場合、縮小して印刷される。</a:t>
            </a:r>
            <a:endParaRPr kumimoji="1" lang="ja-JP" altLang="en-US" dirty="0"/>
          </a:p>
        </p:txBody>
      </p:sp>
      <p:sp>
        <p:nvSpPr>
          <p:cNvPr id="20" name="正方形/長方形 19"/>
          <p:cNvSpPr/>
          <p:nvPr/>
        </p:nvSpPr>
        <p:spPr>
          <a:xfrm>
            <a:off x="1428728" y="5143512"/>
            <a:ext cx="1044000" cy="214314"/>
          </a:xfrm>
          <a:prstGeom prst="rect">
            <a:avLst/>
          </a:prstGeom>
          <a:noFill/>
          <a:ln>
            <a:solidFill>
              <a:srgbClr xmlns:mc="http://schemas.openxmlformats.org/markup-compatibility/2006" xmlns:a14="http://schemas.microsoft.com/office/drawing/2010/main" val="FF0000" mc:Ignorabl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kumimoji="1" lang="ja-JP" altLang="en-US" dirty="0" smtClean="0"/>
              <a:t>ページ設定：</a:t>
            </a:r>
            <a:r>
              <a:rPr kumimoji="1" lang="en-US" altLang="ja-JP" dirty="0" smtClean="0"/>
              <a:t>[</a:t>
            </a:r>
            <a:r>
              <a:rPr kumimoji="1" lang="ja-JP" altLang="en-US" dirty="0" smtClean="0"/>
              <a:t>ヘッダー・フッター</a:t>
            </a:r>
            <a:r>
              <a:rPr kumimoji="1" lang="en-US" altLang="ja-JP" dirty="0" smtClean="0"/>
              <a:t>]</a:t>
            </a:r>
            <a:r>
              <a:rPr kumimoji="1" lang="ja-JP" altLang="en-US" dirty="0" smtClean="0"/>
              <a:t>タブ</a:t>
            </a:r>
            <a:endParaRPr kumimoji="1" lang="ja-JP" altLang="en-US" dirty="0"/>
          </a:p>
        </p:txBody>
      </p:sp>
      <p:pic>
        <p:nvPicPr>
          <p:cNvPr id="7" name="コンテンツ プレースホルダ 6" descr="DC087.JPG"/>
          <p:cNvPicPr>
            <a:picLocks noGrp="1" noChangeAspect="1"/>
          </p:cNvPicPr>
          <p:nvPr>
            <p:ph idx="1"/>
          </p:nvPr>
        </p:nvPicPr>
        <p:blipFill>
          <a:blip r:embed="rId2" cstate="print"/>
          <a:stretch>
            <a:fillRect/>
          </a:stretch>
        </p:blipFill>
        <p:spPr>
          <a:xfrm>
            <a:off x="500034" y="2798456"/>
            <a:ext cx="3120390" cy="2273618"/>
          </a:xfrm>
        </p:spPr>
      </p:pic>
      <p:sp>
        <p:nvSpPr>
          <p:cNvPr id="4" name="日付プレースホルダ 3"/>
          <p:cNvSpPr>
            <a:spLocks noGrp="1"/>
          </p:cNvSpPr>
          <p:nvPr>
            <p:ph type="dt" sz="half" idx="10"/>
          </p:nvPr>
        </p:nvSpPr>
        <p:spPr/>
        <p:txBody>
          <a:bodyPr/>
          <a:lstStyle/>
          <a:p>
            <a:fld id="{AECDB23B-409E-4FBA-88D2-DA82933EDD5F}"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19</a:t>
            </a:fld>
            <a:endParaRPr kumimoji="1" lang="ja-JP" altLang="en-US" dirty="0"/>
          </a:p>
        </p:txBody>
      </p:sp>
      <p:pic>
        <p:nvPicPr>
          <p:cNvPr id="8" name="図 7" descr="DC088.JPG"/>
          <p:cNvPicPr>
            <a:picLocks noChangeAspect="1"/>
          </p:cNvPicPr>
          <p:nvPr/>
        </p:nvPicPr>
        <p:blipFill>
          <a:blip r:embed="rId3" cstate="print"/>
          <a:stretch>
            <a:fillRect/>
          </a:stretch>
        </p:blipFill>
        <p:spPr>
          <a:xfrm>
            <a:off x="4181975" y="1928801"/>
            <a:ext cx="4420553" cy="1740218"/>
          </a:xfrm>
          <a:prstGeom prst="rect">
            <a:avLst/>
          </a:prstGeom>
        </p:spPr>
      </p:pic>
      <p:pic>
        <p:nvPicPr>
          <p:cNvPr id="9" name="図 8" descr="DC089.JPG"/>
          <p:cNvPicPr>
            <a:picLocks noChangeAspect="1"/>
          </p:cNvPicPr>
          <p:nvPr/>
        </p:nvPicPr>
        <p:blipFill>
          <a:blip r:embed="rId4" cstate="print"/>
          <a:stretch>
            <a:fillRect/>
          </a:stretch>
        </p:blipFill>
        <p:spPr>
          <a:xfrm>
            <a:off x="4181975" y="4214817"/>
            <a:ext cx="4420553" cy="1740218"/>
          </a:xfrm>
          <a:prstGeom prst="rect">
            <a:avLst/>
          </a:prstGeom>
        </p:spPr>
      </p:pic>
      <p:cxnSp>
        <p:nvCxnSpPr>
          <p:cNvPr id="10" name="直線矢印コネクタ 9"/>
          <p:cNvCxnSpPr>
            <a:endCxn id="9" idx="1"/>
          </p:cNvCxnSpPr>
          <p:nvPr/>
        </p:nvCxnSpPr>
        <p:spPr>
          <a:xfrm>
            <a:off x="2571736" y="3929066"/>
            <a:ext cx="1610239" cy="1155860"/>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直線矢印コネクタ 11"/>
          <p:cNvCxnSpPr>
            <a:endCxn id="8" idx="1"/>
          </p:cNvCxnSpPr>
          <p:nvPr/>
        </p:nvCxnSpPr>
        <p:spPr>
          <a:xfrm flipV="1">
            <a:off x="1500166" y="2798910"/>
            <a:ext cx="2681809" cy="1130156"/>
          </a:xfrm>
          <a:prstGeom prst="straightConnector1">
            <a:avLst/>
          </a:prstGeom>
          <a:ln>
            <a:headEnd type="non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15" name="テキスト ボックス 14"/>
          <p:cNvSpPr txBox="1"/>
          <p:nvPr/>
        </p:nvSpPr>
        <p:spPr>
          <a:xfrm>
            <a:off x="485804" y="1500174"/>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用紙の上下マージン（余白）が少ないと、本文内に入って印刷される</a:t>
            </a:r>
            <a:endParaRPr kumimoji="1" lang="ja-JP" altLang="en-US" dirty="0"/>
          </a:p>
        </p:txBody>
      </p:sp>
      <p:sp>
        <p:nvSpPr>
          <p:cNvPr id="16" name="テキスト ボックス 15"/>
          <p:cNvSpPr txBox="1"/>
          <p:nvPr/>
        </p:nvSpPr>
        <p:spPr>
          <a:xfrm>
            <a:off x="468000"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新規ブックを開き、ヘッダー</a:t>
            </a:r>
            <a:r>
              <a:rPr lang="en-US" altLang="ja-JP" dirty="0" smtClean="0"/>
              <a:t>/</a:t>
            </a:r>
            <a:r>
              <a:rPr lang="ja-JP" altLang="en-US" dirty="0" smtClean="0"/>
              <a:t>フッターを設定してください。</a:t>
            </a:r>
            <a:endParaRPr kumimoji="1" lang="ja-JP" altLang="en-US" dirty="0"/>
          </a:p>
        </p:txBody>
      </p:sp>
      <p:sp>
        <p:nvSpPr>
          <p:cNvPr id="17" name="テキスト ボックス 16"/>
          <p:cNvSpPr txBox="1"/>
          <p:nvPr/>
        </p:nvSpPr>
        <p:spPr>
          <a:xfrm>
            <a:off x="214282" y="2071678"/>
            <a:ext cx="37440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dirty="0" smtClean="0"/>
              <a:t>[</a:t>
            </a:r>
            <a:r>
              <a:rPr lang="ja-JP" altLang="en-US" dirty="0" smtClean="0"/>
              <a:t>表示</a:t>
            </a:r>
            <a:r>
              <a:rPr lang="en-US" altLang="ja-JP" dirty="0" smtClean="0"/>
              <a:t>]</a:t>
            </a:r>
            <a:r>
              <a:rPr lang="ja-JP" altLang="en-US" dirty="0" smtClean="0"/>
              <a:t>の</a:t>
            </a:r>
            <a:r>
              <a:rPr lang="en-US" altLang="ja-JP" dirty="0" smtClean="0"/>
              <a:t>[</a:t>
            </a:r>
            <a:r>
              <a:rPr lang="ja-JP" altLang="en-US" dirty="0" smtClean="0"/>
              <a:t>ヘッダーとフッター</a:t>
            </a:r>
            <a:r>
              <a:rPr lang="en-US" altLang="ja-JP" dirty="0" smtClean="0"/>
              <a:t>]</a:t>
            </a:r>
            <a:r>
              <a:rPr lang="ja-JP" altLang="en-US" dirty="0" smtClean="0"/>
              <a:t>でも表示</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ページ設定：</a:t>
            </a:r>
            <a:r>
              <a:rPr lang="ja-JP" altLang="en-US" dirty="0" smtClean="0"/>
              <a:t>印刷の設定</a:t>
            </a:r>
            <a:endParaRPr kumimoji="1" lang="ja-JP" altLang="en-US" dirty="0"/>
          </a:p>
        </p:txBody>
      </p:sp>
      <p:pic>
        <p:nvPicPr>
          <p:cNvPr id="6" name="コンテンツ プレースホルダ 5" descr="DC093.JPG"/>
          <p:cNvPicPr>
            <a:picLocks noGrp="1" noChangeAspect="1"/>
          </p:cNvPicPr>
          <p:nvPr>
            <p:ph idx="1"/>
          </p:nvPr>
        </p:nvPicPr>
        <p:blipFill>
          <a:blip r:embed="rId2" cstate="print"/>
          <a:stretch>
            <a:fillRect/>
          </a:stretch>
        </p:blipFill>
        <p:spPr>
          <a:xfrm>
            <a:off x="1357701" y="1857364"/>
            <a:ext cx="6428597" cy="4525963"/>
          </a:xfrm>
        </p:spPr>
      </p:pic>
      <p:sp>
        <p:nvSpPr>
          <p:cNvPr id="7" name="日付プレースホルダ 6"/>
          <p:cNvSpPr>
            <a:spLocks noGrp="1"/>
          </p:cNvSpPr>
          <p:nvPr>
            <p:ph type="dt" sz="half" idx="10"/>
          </p:nvPr>
        </p:nvSpPr>
        <p:spPr/>
        <p:txBody>
          <a:bodyPr/>
          <a:lstStyle/>
          <a:p>
            <a:fld id="{294253D8-B2E9-4413-81B2-41097EC80703}" type="datetime1">
              <a:rPr kumimoji="1" lang="ja-JP" altLang="en-US" smtClean="0"/>
              <a:pPr/>
              <a:t>2010/5/16</a:t>
            </a:fld>
            <a:endParaRPr kumimoji="1" lang="ja-JP" altLang="en-US" dirty="0"/>
          </a:p>
        </p:txBody>
      </p:sp>
      <p:sp>
        <p:nvSpPr>
          <p:cNvPr id="8" name="スライド番号プレースホルダ 7"/>
          <p:cNvSpPr>
            <a:spLocks noGrp="1"/>
          </p:cNvSpPr>
          <p:nvPr>
            <p:ph type="sldNum" sz="quarter" idx="12"/>
          </p:nvPr>
        </p:nvSpPr>
        <p:spPr/>
        <p:txBody>
          <a:bodyPr/>
          <a:lstStyle/>
          <a:p>
            <a:fld id="{A9ACB6A8-BB30-4E41-9588-35044A6F339B}" type="slidenum">
              <a:rPr kumimoji="1" lang="ja-JP" altLang="en-US" smtClean="0"/>
              <a:pPr/>
              <a:t>2</a:t>
            </a:fld>
            <a:endParaRPr kumimoji="1" lang="ja-JP" altLang="en-US" dirty="0"/>
          </a:p>
        </p:txBody>
      </p:sp>
      <p:sp>
        <p:nvSpPr>
          <p:cNvPr id="9" name="フッター プレースホルダ 8"/>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10" name="テキスト ボックス 9"/>
          <p:cNvSpPr txBox="1"/>
          <p:nvPr/>
        </p:nvSpPr>
        <p:spPr>
          <a:xfrm>
            <a:off x="457200" y="164305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ファイル</a:t>
            </a:r>
            <a:r>
              <a:rPr lang="en-US" altLang="ja-JP" dirty="0" smtClean="0"/>
              <a:t>]</a:t>
            </a:r>
            <a:r>
              <a:rPr lang="ja-JP" altLang="en-US" dirty="0" smtClean="0"/>
              <a:t>の</a:t>
            </a:r>
            <a:r>
              <a:rPr lang="en-US" altLang="ja-JP" dirty="0" smtClean="0"/>
              <a:t>[</a:t>
            </a:r>
            <a:r>
              <a:rPr lang="ja-JP" altLang="en-US" dirty="0" smtClean="0"/>
              <a:t>ページ設定</a:t>
            </a:r>
            <a:r>
              <a:rPr lang="en-US" altLang="ja-JP" dirty="0" smtClean="0"/>
              <a:t>]</a:t>
            </a:r>
            <a:r>
              <a:rPr lang="ja-JP" altLang="en-US" dirty="0" smtClean="0"/>
              <a:t>から</a:t>
            </a:r>
            <a:r>
              <a:rPr lang="en-US" altLang="ja-JP" dirty="0" smtClean="0"/>
              <a:t>[</a:t>
            </a:r>
            <a:r>
              <a:rPr lang="ja-JP" altLang="en-US" dirty="0" smtClean="0"/>
              <a:t>ページ設定</a:t>
            </a:r>
            <a:r>
              <a:rPr lang="en-US" altLang="ja-JP" dirty="0" smtClean="0"/>
              <a:t>]</a:t>
            </a:r>
            <a:r>
              <a:rPr lang="ja-JP" altLang="en-US" dirty="0" smtClean="0"/>
              <a:t>ダイアログボックスが表示</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ヘッダー・フッターの設定</a:t>
            </a:r>
            <a:endParaRPr kumimoji="1" lang="ja-JP" altLang="en-US" dirty="0"/>
          </a:p>
        </p:txBody>
      </p:sp>
      <p:pic>
        <p:nvPicPr>
          <p:cNvPr id="7" name="コンテンツ プレースホルダ 6" descr="DC088.JPG"/>
          <p:cNvPicPr>
            <a:picLocks noGrp="1" noChangeAspect="1"/>
          </p:cNvPicPr>
          <p:nvPr>
            <p:ph idx="1"/>
          </p:nvPr>
        </p:nvPicPr>
        <p:blipFill>
          <a:blip r:embed="rId2" cstate="print"/>
          <a:stretch>
            <a:fillRect/>
          </a:stretch>
        </p:blipFill>
        <p:spPr>
          <a:xfrm>
            <a:off x="1414462" y="2620169"/>
            <a:ext cx="6315075" cy="2486025"/>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20</a:t>
            </a:fld>
            <a:endParaRPr kumimoji="1" lang="ja-JP" altLang="en-US" dirty="0"/>
          </a:p>
        </p:txBody>
      </p:sp>
      <p:sp>
        <p:nvSpPr>
          <p:cNvPr id="8" name="線吹き出し 1 (枠付き) 7"/>
          <p:cNvSpPr/>
          <p:nvPr/>
        </p:nvSpPr>
        <p:spPr>
          <a:xfrm>
            <a:off x="428596" y="4657904"/>
            <a:ext cx="1440000" cy="369332"/>
          </a:xfrm>
          <a:prstGeom prst="borderCallout1">
            <a:avLst>
              <a:gd name="adj1" fmla="val -87"/>
              <a:gd name="adj2" fmla="val 49037"/>
              <a:gd name="adj3" fmla="val -193211"/>
              <a:gd name="adj4" fmla="val 20895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ページ番号</a:t>
            </a:r>
            <a:endParaRPr kumimoji="1" lang="ja-JP" altLang="en-US" dirty="0"/>
          </a:p>
        </p:txBody>
      </p:sp>
      <p:pic>
        <p:nvPicPr>
          <p:cNvPr id="9" name="図 8" descr="DC119.JPG"/>
          <p:cNvPicPr>
            <a:picLocks noChangeAspect="1"/>
          </p:cNvPicPr>
          <p:nvPr/>
        </p:nvPicPr>
        <p:blipFill>
          <a:blip r:embed="rId3" cstate="print"/>
          <a:stretch>
            <a:fillRect/>
          </a:stretch>
        </p:blipFill>
        <p:spPr>
          <a:xfrm>
            <a:off x="428596" y="1714488"/>
            <a:ext cx="2828925" cy="1771650"/>
          </a:xfrm>
          <a:prstGeom prst="rect">
            <a:avLst/>
          </a:prstGeom>
        </p:spPr>
      </p:pic>
      <p:cxnSp>
        <p:nvCxnSpPr>
          <p:cNvPr id="11" name="直線矢印コネクタ 10"/>
          <p:cNvCxnSpPr/>
          <p:nvPr/>
        </p:nvCxnSpPr>
        <p:spPr>
          <a:xfrm rot="10800000">
            <a:off x="1857356" y="3143248"/>
            <a:ext cx="1214446" cy="714380"/>
          </a:xfrm>
          <a:prstGeom prst="straightConnector1">
            <a:avLst/>
          </a:prstGeom>
          <a:ln w="19050">
            <a:solidFill>
              <a:srgbClr xmlns:mc="http://schemas.openxmlformats.org/markup-compatibility/2006" xmlns:a14="http://schemas.microsoft.com/office/drawing/2010/main" val="FF0000" mc:Ignorabl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線吹き出し 1 (枠付き) 11"/>
          <p:cNvSpPr/>
          <p:nvPr/>
        </p:nvSpPr>
        <p:spPr>
          <a:xfrm>
            <a:off x="580996" y="5202808"/>
            <a:ext cx="1440000" cy="369332"/>
          </a:xfrm>
          <a:prstGeom prst="borderCallout1">
            <a:avLst>
              <a:gd name="adj1" fmla="val -87"/>
              <a:gd name="adj2" fmla="val 49037"/>
              <a:gd name="adj3" fmla="val -327819"/>
              <a:gd name="adj4" fmla="val 220047"/>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総ページ数</a:t>
            </a:r>
            <a:endParaRPr kumimoji="1" lang="ja-JP" altLang="en-US" dirty="0"/>
          </a:p>
        </p:txBody>
      </p:sp>
      <p:sp>
        <p:nvSpPr>
          <p:cNvPr id="13" name="線吹き出し 1 (枠付き) 12"/>
          <p:cNvSpPr/>
          <p:nvPr/>
        </p:nvSpPr>
        <p:spPr>
          <a:xfrm>
            <a:off x="3571868" y="2214554"/>
            <a:ext cx="720000" cy="369332"/>
          </a:xfrm>
          <a:prstGeom prst="borderCallout1">
            <a:avLst>
              <a:gd name="adj1" fmla="val 98465"/>
              <a:gd name="adj2" fmla="val 49037"/>
              <a:gd name="adj3" fmla="val 438965"/>
              <a:gd name="adj4" fmla="val 82567"/>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日付</a:t>
            </a:r>
            <a:endParaRPr kumimoji="1" lang="ja-JP" altLang="en-US" dirty="0"/>
          </a:p>
        </p:txBody>
      </p:sp>
      <p:sp>
        <p:nvSpPr>
          <p:cNvPr id="14" name="線吹き出し 1 (枠付き) 13"/>
          <p:cNvSpPr/>
          <p:nvPr/>
        </p:nvSpPr>
        <p:spPr>
          <a:xfrm>
            <a:off x="4429124" y="2214554"/>
            <a:ext cx="720000" cy="369332"/>
          </a:xfrm>
          <a:prstGeom prst="borderCallout1">
            <a:avLst>
              <a:gd name="adj1" fmla="val 98465"/>
              <a:gd name="adj2" fmla="val 49037"/>
              <a:gd name="adj3" fmla="val 441369"/>
              <a:gd name="adj4" fmla="val 612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時刻</a:t>
            </a:r>
            <a:endParaRPr kumimoji="1" lang="ja-JP" altLang="en-US" dirty="0"/>
          </a:p>
        </p:txBody>
      </p:sp>
      <p:sp>
        <p:nvSpPr>
          <p:cNvPr id="15" name="線吹き出し 1 (枠付き) 14"/>
          <p:cNvSpPr/>
          <p:nvPr/>
        </p:nvSpPr>
        <p:spPr>
          <a:xfrm>
            <a:off x="2214546" y="5211561"/>
            <a:ext cx="1440000" cy="646331"/>
          </a:xfrm>
          <a:prstGeom prst="borderCallout1">
            <a:avLst>
              <a:gd name="adj1" fmla="val -87"/>
              <a:gd name="adj2" fmla="val 49037"/>
              <a:gd name="adj3" fmla="val -192525"/>
              <a:gd name="adj4" fmla="val 176892"/>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パスと</a:t>
            </a:r>
            <a:endParaRPr kumimoji="1" lang="en-US" altLang="ja-JP" dirty="0" smtClean="0"/>
          </a:p>
          <a:p>
            <a:pPr algn="ctr"/>
            <a:r>
              <a:rPr kumimoji="1" lang="ja-JP" altLang="en-US" dirty="0" smtClean="0"/>
              <a:t>ファイル名</a:t>
            </a:r>
            <a:endParaRPr kumimoji="1" lang="ja-JP" altLang="en-US" dirty="0"/>
          </a:p>
        </p:txBody>
      </p:sp>
      <p:sp>
        <p:nvSpPr>
          <p:cNvPr id="16" name="線吹き出し 1 (枠付き) 15"/>
          <p:cNvSpPr/>
          <p:nvPr/>
        </p:nvSpPr>
        <p:spPr>
          <a:xfrm>
            <a:off x="3848096" y="5202808"/>
            <a:ext cx="1440000" cy="369332"/>
          </a:xfrm>
          <a:prstGeom prst="borderCallout1">
            <a:avLst>
              <a:gd name="adj1" fmla="val -87"/>
              <a:gd name="adj2" fmla="val 49037"/>
              <a:gd name="adj3" fmla="val -329536"/>
              <a:gd name="adj4" fmla="val 83799"/>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ファイル名</a:t>
            </a:r>
            <a:endParaRPr kumimoji="1" lang="ja-JP" altLang="en-US" dirty="0"/>
          </a:p>
        </p:txBody>
      </p:sp>
      <p:sp>
        <p:nvSpPr>
          <p:cNvPr id="17" name="線吹き出し 1 (枠付き) 16"/>
          <p:cNvSpPr/>
          <p:nvPr/>
        </p:nvSpPr>
        <p:spPr>
          <a:xfrm>
            <a:off x="5481646" y="5202808"/>
            <a:ext cx="1440000" cy="369332"/>
          </a:xfrm>
          <a:prstGeom prst="borderCallout1">
            <a:avLst>
              <a:gd name="adj1" fmla="val -87"/>
              <a:gd name="adj2" fmla="val 49037"/>
              <a:gd name="adj3" fmla="val -334345"/>
              <a:gd name="adj4" fmla="val -251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シート名</a:t>
            </a:r>
            <a:endParaRPr kumimoji="1" lang="ja-JP" altLang="en-US" dirty="0"/>
          </a:p>
        </p:txBody>
      </p:sp>
      <p:sp>
        <p:nvSpPr>
          <p:cNvPr id="18" name="線吹き出し 1 (枠付き) 17"/>
          <p:cNvSpPr/>
          <p:nvPr/>
        </p:nvSpPr>
        <p:spPr>
          <a:xfrm>
            <a:off x="5319170" y="2200347"/>
            <a:ext cx="1332000" cy="370800"/>
          </a:xfrm>
          <a:prstGeom prst="borderCallout1">
            <a:avLst>
              <a:gd name="adj1" fmla="val 98465"/>
              <a:gd name="adj2" fmla="val 49037"/>
              <a:gd name="adj3" fmla="val 441369"/>
              <a:gd name="adj4" fmla="val 3278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図の挿入</a:t>
            </a:r>
            <a:endParaRPr kumimoji="1" lang="ja-JP" altLang="en-US" dirty="0"/>
          </a:p>
        </p:txBody>
      </p:sp>
      <p:sp>
        <p:nvSpPr>
          <p:cNvPr id="19" name="線吹き出し 1 (枠付き) 18"/>
          <p:cNvSpPr/>
          <p:nvPr/>
        </p:nvSpPr>
        <p:spPr>
          <a:xfrm>
            <a:off x="6731584" y="2190423"/>
            <a:ext cx="1620000" cy="370800"/>
          </a:xfrm>
          <a:prstGeom prst="borderCallout1">
            <a:avLst>
              <a:gd name="adj1" fmla="val 98465"/>
              <a:gd name="adj2" fmla="val 49037"/>
              <a:gd name="adj3" fmla="val 441369"/>
              <a:gd name="adj4" fmla="val -40105"/>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図の書式設定</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ヘッダーとフッター設定後</a:t>
            </a:r>
            <a:endParaRPr kumimoji="1" lang="ja-JP" altLang="en-US" dirty="0"/>
          </a:p>
        </p:txBody>
      </p:sp>
      <p:pic>
        <p:nvPicPr>
          <p:cNvPr id="7" name="コンテンツ プレースホルダ 6" descr="DC120.JPG"/>
          <p:cNvPicPr>
            <a:picLocks noGrp="1" noChangeAspect="1"/>
          </p:cNvPicPr>
          <p:nvPr>
            <p:ph idx="1"/>
          </p:nvPr>
        </p:nvPicPr>
        <p:blipFill>
          <a:blip r:embed="rId2" cstate="print"/>
          <a:srcRect l="26388" r="27372"/>
          <a:stretch>
            <a:fillRect/>
          </a:stretch>
        </p:blipFill>
        <p:spPr>
          <a:xfrm>
            <a:off x="2857488" y="1600200"/>
            <a:ext cx="3357586"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21</a:t>
            </a:fld>
            <a:endParaRPr kumimoji="1" lang="ja-JP" altLang="en-US" dirty="0"/>
          </a:p>
        </p:txBody>
      </p:sp>
      <p:pic>
        <p:nvPicPr>
          <p:cNvPr id="8" name="図 7" descr="DC121.JPG"/>
          <p:cNvPicPr>
            <a:picLocks noChangeAspect="1"/>
          </p:cNvPicPr>
          <p:nvPr/>
        </p:nvPicPr>
        <p:blipFill>
          <a:blip r:embed="rId3" cstate="print"/>
          <a:stretch>
            <a:fillRect/>
          </a:stretch>
        </p:blipFill>
        <p:spPr>
          <a:xfrm>
            <a:off x="790575" y="5062553"/>
            <a:ext cx="7562850" cy="581025"/>
          </a:xfrm>
          <a:prstGeom prst="rect">
            <a:avLst/>
          </a:prstGeom>
        </p:spPr>
      </p:pic>
      <p:pic>
        <p:nvPicPr>
          <p:cNvPr id="9" name="図 8" descr="DC122.JPG"/>
          <p:cNvPicPr>
            <a:picLocks noChangeAspect="1"/>
          </p:cNvPicPr>
          <p:nvPr/>
        </p:nvPicPr>
        <p:blipFill>
          <a:blip r:embed="rId4" cstate="print"/>
          <a:stretch>
            <a:fillRect/>
          </a:stretch>
        </p:blipFill>
        <p:spPr>
          <a:xfrm>
            <a:off x="785812" y="2171696"/>
            <a:ext cx="7572375"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ja-JP" altLang="en-US" dirty="0"/>
              <a:t>ページ設定：</a:t>
            </a:r>
            <a:r>
              <a:rPr lang="en-US" altLang="ja-JP" dirty="0" smtClean="0"/>
              <a:t>[</a:t>
            </a:r>
            <a:r>
              <a:rPr lang="ja-JP" altLang="en-US" dirty="0" smtClean="0"/>
              <a:t>シート</a:t>
            </a:r>
            <a:r>
              <a:rPr lang="en-US" altLang="ja-JP" dirty="0" smtClean="0"/>
              <a:t>]</a:t>
            </a:r>
            <a:r>
              <a:rPr lang="ja-JP" altLang="en-US" dirty="0"/>
              <a:t>タブ</a:t>
            </a:r>
            <a:endParaRPr kumimoji="1" lang="ja-JP" altLang="en-US" dirty="0"/>
          </a:p>
        </p:txBody>
      </p:sp>
      <p:pic>
        <p:nvPicPr>
          <p:cNvPr id="7" name="コンテンツ プレースホルダ 6" descr="DC090.JPG"/>
          <p:cNvPicPr>
            <a:picLocks noGrp="1" noChangeAspect="1"/>
          </p:cNvPicPr>
          <p:nvPr>
            <p:ph idx="1"/>
          </p:nvPr>
        </p:nvPicPr>
        <p:blipFill>
          <a:blip r:embed="rId2" cstate="print"/>
          <a:stretch>
            <a:fillRect/>
          </a:stretch>
        </p:blipFill>
        <p:spPr>
          <a:xfrm>
            <a:off x="2343150" y="2239169"/>
            <a:ext cx="4457700" cy="3248025"/>
          </a:xfrm>
        </p:spPr>
      </p:pic>
      <p:sp>
        <p:nvSpPr>
          <p:cNvPr id="4" name="日付プレースホルダ 3"/>
          <p:cNvSpPr>
            <a:spLocks noGrp="1"/>
          </p:cNvSpPr>
          <p:nvPr>
            <p:ph type="dt" sz="half" idx="10"/>
          </p:nvPr>
        </p:nvSpPr>
        <p:spPr/>
        <p:txBody>
          <a:bodyPr/>
          <a:lstStyle/>
          <a:p>
            <a:fld id="{C1EEF4A6-BB08-4785-BBA8-EB3A7843173A}"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22</a:t>
            </a:fld>
            <a:endParaRPr kumimoji="1" lang="ja-JP" altLang="en-US" dirty="0"/>
          </a:p>
        </p:txBody>
      </p:sp>
      <p:sp>
        <p:nvSpPr>
          <p:cNvPr id="8" name="線吹き出し 1 (枠付き) 7"/>
          <p:cNvSpPr/>
          <p:nvPr/>
        </p:nvSpPr>
        <p:spPr>
          <a:xfrm>
            <a:off x="6215074" y="1571612"/>
            <a:ext cx="2700000" cy="684000"/>
          </a:xfrm>
          <a:prstGeom prst="borderCallout1">
            <a:avLst>
              <a:gd name="adj1" fmla="val 51840"/>
              <a:gd name="adj2" fmla="val 172"/>
              <a:gd name="adj3" fmla="val 257010"/>
              <a:gd name="adj4" fmla="val -6511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複数ページにわたる表の項目（タイトル）を印字</a:t>
            </a:r>
            <a:r>
              <a:rPr lang="ja-JP" altLang="en-US" dirty="0" smtClean="0"/>
              <a:t>する</a:t>
            </a:r>
            <a:endParaRPr kumimoji="1" lang="ja-JP" altLang="en-US" dirty="0"/>
          </a:p>
        </p:txBody>
      </p:sp>
      <p:cxnSp>
        <p:nvCxnSpPr>
          <p:cNvPr id="9" name="直線矢印コネクタ 8"/>
          <p:cNvCxnSpPr>
            <a:stCxn id="8" idx="2"/>
          </p:cNvCxnSpPr>
          <p:nvPr/>
        </p:nvCxnSpPr>
        <p:spPr>
          <a:xfrm rot="10800000" flipV="1">
            <a:off x="4929190" y="1913612"/>
            <a:ext cx="1285884" cy="1658264"/>
          </a:xfrm>
          <a:prstGeom prst="straightConnector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線吹き出し 1 (枠付き) 12"/>
          <p:cNvSpPr/>
          <p:nvPr/>
        </p:nvSpPr>
        <p:spPr>
          <a:xfrm>
            <a:off x="6500826" y="3929066"/>
            <a:ext cx="1944000" cy="684000"/>
          </a:xfrm>
          <a:prstGeom prst="borderCallout1">
            <a:avLst>
              <a:gd name="adj1" fmla="val 47789"/>
              <a:gd name="adj2" fmla="val -512"/>
              <a:gd name="adj3" fmla="val 62561"/>
              <a:gd name="adj4" fmla="val -4891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セルのエラー表示を印字させない</a:t>
            </a:r>
            <a:endParaRPr kumimoji="1" lang="ja-JP" altLang="en-US" dirty="0"/>
          </a:p>
        </p:txBody>
      </p:sp>
      <p:sp>
        <p:nvSpPr>
          <p:cNvPr id="14" name="線吹き出し 1 (枠付き) 13"/>
          <p:cNvSpPr/>
          <p:nvPr/>
        </p:nvSpPr>
        <p:spPr>
          <a:xfrm>
            <a:off x="6858016" y="3071810"/>
            <a:ext cx="1728000" cy="684000"/>
          </a:xfrm>
          <a:prstGeom prst="borderCallout1">
            <a:avLst>
              <a:gd name="adj1" fmla="val 47789"/>
              <a:gd name="adj2" fmla="val -512"/>
              <a:gd name="adj3" fmla="val 151683"/>
              <a:gd name="adj4" fmla="val -77298"/>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コメントを</a:t>
            </a:r>
            <a:endParaRPr kumimoji="1" lang="en-US" altLang="ja-JP" dirty="0" smtClean="0"/>
          </a:p>
          <a:p>
            <a:pPr algn="ctr"/>
            <a:r>
              <a:rPr kumimoji="1" lang="ja-JP" altLang="en-US" dirty="0" smtClean="0"/>
              <a:t>印字させる場合</a:t>
            </a:r>
            <a:endParaRPr kumimoji="1" lang="ja-JP" altLang="en-US" dirty="0"/>
          </a:p>
        </p:txBody>
      </p:sp>
      <p:sp>
        <p:nvSpPr>
          <p:cNvPr id="15" name="線吹き出し 1 (枠付き) 14"/>
          <p:cNvSpPr/>
          <p:nvPr/>
        </p:nvSpPr>
        <p:spPr>
          <a:xfrm>
            <a:off x="571472" y="2643182"/>
            <a:ext cx="1224000" cy="684000"/>
          </a:xfrm>
          <a:prstGeom prst="borderCallout1">
            <a:avLst>
              <a:gd name="adj1" fmla="val 47789"/>
              <a:gd name="adj2" fmla="val 99096"/>
              <a:gd name="adj3" fmla="val 189492"/>
              <a:gd name="adj4" fmla="val 176815"/>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枠線を印字させる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複数ページにタイトルを表示する</a:t>
            </a:r>
            <a:endParaRPr kumimoji="1" lang="ja-JP" altLang="en-US" dirty="0"/>
          </a:p>
        </p:txBody>
      </p:sp>
      <p:pic>
        <p:nvPicPr>
          <p:cNvPr id="7" name="コンテンツ プレースホルダ 6" descr="DC123.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66B4E7EE-509F-49F7-8CC4-B3961EE07407}" type="datetime1">
              <a:rPr kumimoji="1" lang="ja-JP" altLang="en-US" smtClean="0"/>
              <a:pPr/>
              <a:t>2010/5/16</a:t>
            </a:fld>
            <a:endParaRPr kumimoji="1" lang="ja-JP" altLang="en-US" dirty="0"/>
          </a:p>
        </p:txBody>
      </p:sp>
      <p:sp>
        <p:nvSpPr>
          <p:cNvPr id="5" name="スライド番号プレースホルダ 4"/>
          <p:cNvSpPr>
            <a:spLocks noGrp="1"/>
          </p:cNvSpPr>
          <p:nvPr>
            <p:ph type="sldNum" sz="quarter" idx="12"/>
          </p:nvPr>
        </p:nvSpPr>
        <p:spPr/>
        <p:txBody>
          <a:bodyPr/>
          <a:lstStyle/>
          <a:p>
            <a:fld id="{A9ACB6A8-BB30-4E41-9588-35044A6F339B}" type="slidenum">
              <a:rPr kumimoji="1" lang="ja-JP" altLang="en-US" smtClean="0"/>
              <a:pPr/>
              <a:t>23</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8" name="正方形/長方形 7"/>
          <p:cNvSpPr/>
          <p:nvPr/>
        </p:nvSpPr>
        <p:spPr>
          <a:xfrm>
            <a:off x="3446748" y="3598924"/>
            <a:ext cx="2428892" cy="468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右矢印 11"/>
          <p:cNvSpPr/>
          <p:nvPr/>
        </p:nvSpPr>
        <p:spPr>
          <a:xfrm>
            <a:off x="687300" y="2679108"/>
            <a:ext cx="642942"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タイトル指定した行が表示される</a:t>
            </a:r>
            <a:endParaRPr kumimoji="1" lang="ja-JP" altLang="en-US" dirty="0"/>
          </a:p>
        </p:txBody>
      </p:sp>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24</a:t>
            </a:fld>
            <a:endParaRPr kumimoji="1" lang="ja-JP" altLang="en-US" dirty="0"/>
          </a:p>
        </p:txBody>
      </p:sp>
      <p:pic>
        <p:nvPicPr>
          <p:cNvPr id="8" name="図 7" descr="DC125.JPG"/>
          <p:cNvPicPr>
            <a:picLocks noChangeAspect="1"/>
          </p:cNvPicPr>
          <p:nvPr/>
        </p:nvPicPr>
        <p:blipFill>
          <a:blip r:embed="rId2" cstate="print"/>
          <a:srcRect r="14027"/>
          <a:stretch>
            <a:fillRect/>
          </a:stretch>
        </p:blipFill>
        <p:spPr>
          <a:xfrm>
            <a:off x="361950" y="1541158"/>
            <a:ext cx="5067306" cy="3673792"/>
          </a:xfrm>
          <a:prstGeom prst="rect">
            <a:avLst/>
          </a:prstGeom>
        </p:spPr>
      </p:pic>
      <p:pic>
        <p:nvPicPr>
          <p:cNvPr id="7" name="コンテンツ プレースホルダ 6" descr="DC124.JPG"/>
          <p:cNvPicPr>
            <a:picLocks noGrp="1" noChangeAspect="1"/>
          </p:cNvPicPr>
          <p:nvPr>
            <p:ph idx="1"/>
          </p:nvPr>
        </p:nvPicPr>
        <p:blipFill>
          <a:blip r:embed="rId3" cstate="print"/>
          <a:srcRect r="14544"/>
          <a:stretch>
            <a:fillRect/>
          </a:stretch>
        </p:blipFill>
        <p:spPr>
          <a:xfrm>
            <a:off x="3428992" y="2500306"/>
            <a:ext cx="5036814" cy="3673792"/>
          </a:xfrm>
        </p:spPr>
      </p:pic>
      <p:sp>
        <p:nvSpPr>
          <p:cNvPr id="9" name="テキスト ボックス 8"/>
          <p:cNvSpPr txBox="1"/>
          <p:nvPr/>
        </p:nvSpPr>
        <p:spPr>
          <a:xfrm>
            <a:off x="457200" y="1643050"/>
            <a:ext cx="125728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dirty="0" smtClean="0"/>
              <a:t>1</a:t>
            </a:r>
            <a:r>
              <a:rPr lang="ja-JP" altLang="en-US" dirty="0" smtClean="0"/>
              <a:t>ページ目</a:t>
            </a:r>
            <a:endParaRPr kumimoji="1" lang="ja-JP" altLang="en-US" dirty="0"/>
          </a:p>
        </p:txBody>
      </p:sp>
      <p:sp>
        <p:nvSpPr>
          <p:cNvPr id="10" name="テキスト ボックス 9"/>
          <p:cNvSpPr txBox="1"/>
          <p:nvPr/>
        </p:nvSpPr>
        <p:spPr>
          <a:xfrm>
            <a:off x="3571868" y="2571744"/>
            <a:ext cx="125728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dirty="0" smtClean="0"/>
              <a:t>2</a:t>
            </a:r>
            <a:r>
              <a:rPr lang="ja-JP" altLang="en-US" dirty="0" smtClean="0"/>
              <a:t>ページ目</a:t>
            </a:r>
            <a:endParaRPr kumimoji="1" lang="ja-JP" altLang="en-US" dirty="0"/>
          </a:p>
        </p:txBody>
      </p:sp>
      <p:cxnSp>
        <p:nvCxnSpPr>
          <p:cNvPr id="13" name="直線矢印コネクタ 12"/>
          <p:cNvCxnSpPr>
            <a:endCxn id="15" idx="0"/>
          </p:cNvCxnSpPr>
          <p:nvPr/>
        </p:nvCxnSpPr>
        <p:spPr>
          <a:xfrm rot="16200000" flipH="1">
            <a:off x="1608514" y="5465380"/>
            <a:ext cx="642148" cy="0"/>
          </a:xfrm>
          <a:prstGeom prst="straightConnector1">
            <a:avLst/>
          </a:prstGeom>
          <a:ln w="19050">
            <a:solidFill>
              <a:srgbClr xmlns:mc="http://schemas.openxmlformats.org/markup-compatibility/2006" xmlns:a14="http://schemas.microsoft.com/office/drawing/2010/main" val="FF0000" mc:Ignorable=""/>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03608" y="5786454"/>
            <a:ext cx="125728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ja-JP" dirty="0" smtClean="0"/>
              <a:t>2</a:t>
            </a:r>
            <a:r>
              <a:rPr lang="ja-JP" altLang="en-US" dirty="0" smtClean="0"/>
              <a:t>ページ目</a:t>
            </a:r>
            <a:endParaRPr kumimoji="1" lang="ja-JP" altLang="en-US" dirty="0"/>
          </a:p>
        </p:txBody>
      </p:sp>
      <p:cxnSp>
        <p:nvCxnSpPr>
          <p:cNvPr id="17" name="直線矢印コネクタ 16"/>
          <p:cNvCxnSpPr/>
          <p:nvPr/>
        </p:nvCxnSpPr>
        <p:spPr>
          <a:xfrm rot="16200000" flipH="1">
            <a:off x="4750992" y="2964256"/>
            <a:ext cx="642148" cy="0"/>
          </a:xfrm>
          <a:prstGeom prst="straightConnector1">
            <a:avLst/>
          </a:prstGeom>
          <a:ln w="19050">
            <a:solidFill>
              <a:srgbClr xmlns:mc="http://schemas.openxmlformats.org/markup-compatibility/2006" xmlns:a14="http://schemas.microsoft.com/office/drawing/2010/main" val="FF0000" mc:Ignorable=""/>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印刷時にエラーを表示させない</a:t>
            </a:r>
            <a:endParaRPr kumimoji="1" lang="ja-JP" altLang="en-US" dirty="0"/>
          </a:p>
        </p:txBody>
      </p:sp>
      <p:pic>
        <p:nvPicPr>
          <p:cNvPr id="7" name="コンテンツ プレースホルダ 6" descr="DC126.JPG"/>
          <p:cNvPicPr>
            <a:picLocks noGrp="1" noChangeAspect="1"/>
          </p:cNvPicPr>
          <p:nvPr>
            <p:ph idx="1"/>
          </p:nvPr>
        </p:nvPicPr>
        <p:blipFill>
          <a:blip r:embed="rId2" cstate="print"/>
          <a:stretch>
            <a:fillRect/>
          </a:stretch>
        </p:blipFill>
        <p:spPr>
          <a:xfrm>
            <a:off x="2343150" y="2239169"/>
            <a:ext cx="4457700" cy="3248025"/>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25</a:t>
            </a:fld>
            <a:endParaRPr kumimoji="1" lang="ja-JP" altLang="en-US" dirty="0"/>
          </a:p>
        </p:txBody>
      </p:sp>
      <p:sp>
        <p:nvSpPr>
          <p:cNvPr id="8" name="線吹き出し 1 (枠付き) 7"/>
          <p:cNvSpPr/>
          <p:nvPr/>
        </p:nvSpPr>
        <p:spPr>
          <a:xfrm>
            <a:off x="142844" y="3500438"/>
            <a:ext cx="2160000" cy="684000"/>
          </a:xfrm>
          <a:prstGeom prst="borderCallout1">
            <a:avLst>
              <a:gd name="adj1" fmla="val -87"/>
              <a:gd name="adj2" fmla="val 49037"/>
              <a:gd name="adj3" fmla="val -43028"/>
              <a:gd name="adj4" fmla="val 107843"/>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印刷プレビューでは設定できない</a:t>
            </a:r>
            <a:endParaRPr kumimoji="1" lang="ja-JP" altLang="en-US" dirty="0"/>
          </a:p>
        </p:txBody>
      </p:sp>
      <p:sp>
        <p:nvSpPr>
          <p:cNvPr id="9" name="正方形/長方形 8"/>
          <p:cNvSpPr/>
          <p:nvPr/>
        </p:nvSpPr>
        <p:spPr>
          <a:xfrm>
            <a:off x="2428860" y="2786058"/>
            <a:ext cx="3214710" cy="92869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線吹き出し 1 (枠付き) 9"/>
          <p:cNvSpPr/>
          <p:nvPr/>
        </p:nvSpPr>
        <p:spPr>
          <a:xfrm>
            <a:off x="1928794" y="5376660"/>
            <a:ext cx="2268000" cy="646331"/>
          </a:xfrm>
          <a:prstGeom prst="borderCallout1">
            <a:avLst>
              <a:gd name="adj1" fmla="val -87"/>
              <a:gd name="adj2" fmla="val 49037"/>
              <a:gd name="adj3" fmla="val -153880"/>
              <a:gd name="adj4" fmla="val 122991"/>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印刷時にセルのエラー値を表示・非表示</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既定時の表示：表示する</a:t>
            </a:r>
            <a:endParaRPr kumimoji="1" lang="ja-JP" altLang="en-US" dirty="0"/>
          </a:p>
        </p:txBody>
      </p:sp>
      <p:pic>
        <p:nvPicPr>
          <p:cNvPr id="7" name="コンテンツ プレースホルダ 6" descr="DC130.JPG"/>
          <p:cNvPicPr>
            <a:picLocks noGrp="1" noChangeAspect="1"/>
          </p:cNvPicPr>
          <p:nvPr>
            <p:ph idx="1"/>
          </p:nvPr>
        </p:nvPicPr>
        <p:blipFill>
          <a:blip r:embed="rId2" cstate="print"/>
          <a:stretch>
            <a:fillRect/>
          </a:stretch>
        </p:blipFill>
        <p:spPr>
          <a:xfrm>
            <a:off x="941372" y="1600200"/>
            <a:ext cx="7261255"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26</a:t>
            </a:fld>
            <a:endParaRPr kumimoji="1" lang="ja-JP" altLang="en-US" dirty="0"/>
          </a:p>
        </p:txBody>
      </p:sp>
      <p:sp>
        <p:nvSpPr>
          <p:cNvPr id="8" name="正方形/長方形 7"/>
          <p:cNvSpPr/>
          <p:nvPr/>
        </p:nvSpPr>
        <p:spPr>
          <a:xfrm>
            <a:off x="2857488" y="3714752"/>
            <a:ext cx="857256"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＜空白＞に設定時の表示</a:t>
            </a:r>
            <a:endParaRPr kumimoji="1" lang="ja-JP" altLang="en-US" dirty="0"/>
          </a:p>
        </p:txBody>
      </p:sp>
      <p:pic>
        <p:nvPicPr>
          <p:cNvPr id="7" name="コンテンツ プレースホルダ 6" descr="DC127.JPG"/>
          <p:cNvPicPr>
            <a:picLocks noGrp="1" noChangeAspect="1"/>
          </p:cNvPicPr>
          <p:nvPr>
            <p:ph idx="1"/>
          </p:nvPr>
        </p:nvPicPr>
        <p:blipFill>
          <a:blip r:embed="rId2" cstate="print"/>
          <a:stretch>
            <a:fillRect/>
          </a:stretch>
        </p:blipFill>
        <p:spPr>
          <a:xfrm>
            <a:off x="941372" y="1600200"/>
            <a:ext cx="7261255"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27</a:t>
            </a:fld>
            <a:endParaRPr kumimoji="1" lang="ja-JP" altLang="en-US" dirty="0"/>
          </a:p>
        </p:txBody>
      </p:sp>
      <p:sp>
        <p:nvSpPr>
          <p:cNvPr id="8" name="正方形/長方形 7"/>
          <p:cNvSpPr/>
          <p:nvPr/>
        </p:nvSpPr>
        <p:spPr>
          <a:xfrm>
            <a:off x="2857488" y="3714752"/>
            <a:ext cx="857256"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 </a:t>
            </a:r>
            <a:r>
              <a:rPr kumimoji="1" lang="ja-JP" altLang="en-US" dirty="0" smtClean="0"/>
              <a:t>に設定時の表示</a:t>
            </a:r>
            <a:endParaRPr kumimoji="1" lang="ja-JP" altLang="en-US" dirty="0"/>
          </a:p>
        </p:txBody>
      </p:sp>
      <p:pic>
        <p:nvPicPr>
          <p:cNvPr id="7" name="コンテンツ プレースホルダ 6" descr="DC128.JPG"/>
          <p:cNvPicPr>
            <a:picLocks noGrp="1" noChangeAspect="1"/>
          </p:cNvPicPr>
          <p:nvPr>
            <p:ph idx="1"/>
          </p:nvPr>
        </p:nvPicPr>
        <p:blipFill>
          <a:blip r:embed="rId2" cstate="print"/>
          <a:stretch>
            <a:fillRect/>
          </a:stretch>
        </p:blipFill>
        <p:spPr>
          <a:xfrm>
            <a:off x="941372" y="1600200"/>
            <a:ext cx="7261255"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28</a:t>
            </a:fld>
            <a:endParaRPr kumimoji="1" lang="ja-JP" altLang="en-US" dirty="0"/>
          </a:p>
        </p:txBody>
      </p:sp>
      <p:sp>
        <p:nvSpPr>
          <p:cNvPr id="8" name="正方形/長方形 7"/>
          <p:cNvSpPr/>
          <p:nvPr/>
        </p:nvSpPr>
        <p:spPr>
          <a:xfrm>
            <a:off x="2857488" y="3714752"/>
            <a:ext cx="857256"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#N/A </a:t>
            </a:r>
            <a:r>
              <a:rPr kumimoji="1" lang="ja-JP" altLang="en-US" dirty="0" smtClean="0"/>
              <a:t>に設定時の表示</a:t>
            </a:r>
            <a:endParaRPr kumimoji="1" lang="ja-JP" altLang="en-US" dirty="0"/>
          </a:p>
        </p:txBody>
      </p:sp>
      <p:pic>
        <p:nvPicPr>
          <p:cNvPr id="7" name="コンテンツ プレースホルダ 6" descr="DC129.JPG"/>
          <p:cNvPicPr>
            <a:picLocks noGrp="1" noChangeAspect="1"/>
          </p:cNvPicPr>
          <p:nvPr>
            <p:ph idx="1"/>
          </p:nvPr>
        </p:nvPicPr>
        <p:blipFill>
          <a:blip r:embed="rId2" cstate="print"/>
          <a:stretch>
            <a:fillRect/>
          </a:stretch>
        </p:blipFill>
        <p:spPr>
          <a:xfrm>
            <a:off x="941372" y="1600200"/>
            <a:ext cx="7261255"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29</a:t>
            </a:fld>
            <a:endParaRPr kumimoji="1" lang="ja-JP" altLang="en-US" dirty="0"/>
          </a:p>
        </p:txBody>
      </p:sp>
      <p:sp>
        <p:nvSpPr>
          <p:cNvPr id="8" name="正方形/長方形 7"/>
          <p:cNvSpPr/>
          <p:nvPr/>
        </p:nvSpPr>
        <p:spPr>
          <a:xfrm>
            <a:off x="2857488" y="3714752"/>
            <a:ext cx="857256"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ページ設定練習</a:t>
            </a:r>
            <a:endParaRPr kumimoji="1" lang="ja-JP" altLang="en-US" dirty="0"/>
          </a:p>
        </p:txBody>
      </p:sp>
      <p:pic>
        <p:nvPicPr>
          <p:cNvPr id="7" name="コンテンツ プレースホルダ 6" descr="DC142.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a:t>
            </a:fld>
            <a:endParaRPr kumimoji="1" lang="ja-JP" altLang="en-US" dirty="0"/>
          </a:p>
        </p:txBody>
      </p:sp>
      <p:sp>
        <p:nvSpPr>
          <p:cNvPr id="8" name="テキスト ボックス 7"/>
          <p:cNvSpPr txBox="1"/>
          <p:nvPr/>
        </p:nvSpPr>
        <p:spPr>
          <a:xfrm>
            <a:off x="468000" y="6000768"/>
            <a:ext cx="8208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Clr>
                <a:schemeClr val="accent1"/>
              </a:buClr>
              <a:buFont typeface="Wingdings" pitchFamily="2" charset="2"/>
              <a:buChar char="l"/>
            </a:pPr>
            <a:r>
              <a:rPr lang="ja-JP" altLang="en-US" dirty="0" smtClean="0"/>
              <a:t>練習　ドキュメントの「ページ設定練習</a:t>
            </a:r>
            <a:r>
              <a:rPr lang="en-US" altLang="ja-JP" dirty="0" smtClean="0"/>
              <a:t>.xls</a:t>
            </a:r>
            <a:r>
              <a:rPr lang="ja-JP" altLang="en-US" dirty="0" smtClean="0"/>
              <a:t>」を開いてください。</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コメントの印刷</a:t>
            </a:r>
            <a:endParaRPr kumimoji="1" lang="ja-JP" altLang="en-US" dirty="0"/>
          </a:p>
        </p:txBody>
      </p:sp>
      <p:pic>
        <p:nvPicPr>
          <p:cNvPr id="7" name="コンテンツ プレースホルダ 6" descr="DC133.JPG"/>
          <p:cNvPicPr>
            <a:picLocks noGrp="1" noChangeAspect="1"/>
          </p:cNvPicPr>
          <p:nvPr>
            <p:ph idx="1"/>
          </p:nvPr>
        </p:nvPicPr>
        <p:blipFill>
          <a:blip r:embed="rId2" cstate="print"/>
          <a:stretch>
            <a:fillRect/>
          </a:stretch>
        </p:blipFill>
        <p:spPr>
          <a:xfrm>
            <a:off x="2343150" y="2824181"/>
            <a:ext cx="4457700" cy="3248025"/>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30</a:t>
            </a:fld>
            <a:endParaRPr kumimoji="1" lang="ja-JP" altLang="en-US" dirty="0"/>
          </a:p>
        </p:txBody>
      </p:sp>
      <p:sp>
        <p:nvSpPr>
          <p:cNvPr id="8" name="テキスト ボックス 7"/>
          <p:cNvSpPr txBox="1"/>
          <p:nvPr/>
        </p:nvSpPr>
        <p:spPr>
          <a:xfrm>
            <a:off x="457200" y="1643050"/>
            <a:ext cx="82296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シートに追加したコメントの印刷は、</a:t>
            </a:r>
            <a:r>
              <a:rPr lang="en-US" altLang="ja-JP" dirty="0" smtClean="0"/>
              <a:t>[</a:t>
            </a:r>
            <a:r>
              <a:rPr lang="ja-JP" altLang="en-US" dirty="0" smtClean="0"/>
              <a:t>ページ設定</a:t>
            </a:r>
            <a:r>
              <a:rPr lang="en-US" altLang="ja-JP" dirty="0" smtClean="0"/>
              <a:t>]</a:t>
            </a:r>
            <a:r>
              <a:rPr lang="ja-JP" altLang="en-US" dirty="0" smtClean="0"/>
              <a:t>の</a:t>
            </a:r>
            <a:r>
              <a:rPr lang="en-US" altLang="ja-JP" dirty="0" smtClean="0"/>
              <a:t>[</a:t>
            </a:r>
            <a:r>
              <a:rPr lang="ja-JP" altLang="en-US" dirty="0" smtClean="0"/>
              <a:t>シート</a:t>
            </a:r>
            <a:r>
              <a:rPr lang="en-US" altLang="ja-JP" dirty="0" smtClean="0"/>
              <a:t>]</a:t>
            </a:r>
            <a:r>
              <a:rPr lang="ja-JP" altLang="en-US" dirty="0" smtClean="0"/>
              <a:t>タブで設定しないと印刷ができない。シート上で</a:t>
            </a:r>
            <a:r>
              <a:rPr lang="en-US" altLang="ja-JP" dirty="0" smtClean="0"/>
              <a:t>[</a:t>
            </a:r>
            <a:r>
              <a:rPr lang="ja-JP" altLang="en-US" dirty="0" smtClean="0"/>
              <a:t>コメントの非表示</a:t>
            </a:r>
            <a:r>
              <a:rPr lang="en-US" altLang="ja-JP" dirty="0" smtClean="0"/>
              <a:t>]</a:t>
            </a:r>
            <a:r>
              <a:rPr lang="ja-JP" altLang="en-US" dirty="0" smtClean="0"/>
              <a:t>に設定している場合、「画面表示イメージ」はコメントを印刷できない。</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コメントを「シートの末尾」に印刷</a:t>
            </a:r>
            <a:endParaRPr kumimoji="1" lang="ja-JP" altLang="en-US" dirty="0"/>
          </a:p>
        </p:txBody>
      </p:sp>
      <p:pic>
        <p:nvPicPr>
          <p:cNvPr id="7" name="コンテンツ プレースホルダ 6" descr="DC131.JPG"/>
          <p:cNvPicPr>
            <a:picLocks noGrp="1" noChangeAspect="1"/>
          </p:cNvPicPr>
          <p:nvPr>
            <p:ph idx="1"/>
          </p:nvPr>
        </p:nvPicPr>
        <p:blipFill>
          <a:blip r:embed="rId2" cstate="print"/>
          <a:stretch>
            <a:fillRect/>
          </a:stretch>
        </p:blipFill>
        <p:spPr>
          <a:xfrm>
            <a:off x="941372" y="1600200"/>
            <a:ext cx="7261255"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31</a:t>
            </a:fld>
            <a:endParaRPr kumimoji="1" lang="ja-JP" altLang="en-US" dirty="0"/>
          </a:p>
        </p:txBody>
      </p:sp>
      <p:sp>
        <p:nvSpPr>
          <p:cNvPr id="8" name="円/楕円 7"/>
          <p:cNvSpPr/>
          <p:nvPr/>
        </p:nvSpPr>
        <p:spPr>
          <a:xfrm>
            <a:off x="857224" y="2357430"/>
            <a:ext cx="2428892" cy="928694"/>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コメントを画面</a:t>
            </a:r>
            <a:r>
              <a:rPr lang="ja-JP" altLang="en-US" dirty="0" smtClean="0"/>
              <a:t>表示イメージで印刷</a:t>
            </a:r>
            <a:endParaRPr kumimoji="1" lang="ja-JP" altLang="en-US" dirty="0"/>
          </a:p>
        </p:txBody>
      </p:sp>
      <p:pic>
        <p:nvPicPr>
          <p:cNvPr id="7" name="コンテンツ プレースホルダ 6" descr="DC134.JPG"/>
          <p:cNvPicPr>
            <a:picLocks noGrp="1" noChangeAspect="1"/>
          </p:cNvPicPr>
          <p:nvPr>
            <p:ph idx="1"/>
          </p:nvPr>
        </p:nvPicPr>
        <p:blipFill>
          <a:blip r:embed="rId2" cstate="print"/>
          <a:stretch>
            <a:fillRect/>
          </a:stretch>
        </p:blipFill>
        <p:spPr>
          <a:xfrm>
            <a:off x="941372" y="1600200"/>
            <a:ext cx="7261255"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32</a:t>
            </a:fld>
            <a:endParaRPr kumimoji="1" lang="ja-JP" altLang="en-US" dirty="0"/>
          </a:p>
        </p:txBody>
      </p:sp>
      <p:sp>
        <p:nvSpPr>
          <p:cNvPr id="8" name="円/楕円 7"/>
          <p:cNvSpPr/>
          <p:nvPr/>
        </p:nvSpPr>
        <p:spPr>
          <a:xfrm>
            <a:off x="4429124" y="4786322"/>
            <a:ext cx="1714512" cy="1214446"/>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枠線を印刷に反映させる</a:t>
            </a:r>
            <a:endParaRPr kumimoji="1" lang="ja-JP" altLang="en-US" dirty="0"/>
          </a:p>
        </p:txBody>
      </p:sp>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33</a:t>
            </a:fld>
            <a:endParaRPr kumimoji="1" lang="ja-JP" altLang="en-US" dirty="0"/>
          </a:p>
        </p:txBody>
      </p:sp>
      <p:pic>
        <p:nvPicPr>
          <p:cNvPr id="9" name="コンテンツ プレースホルダ 8" descr="DC136.JPG"/>
          <p:cNvPicPr>
            <a:picLocks noGrp="1" noChangeAspect="1"/>
          </p:cNvPicPr>
          <p:nvPr>
            <p:ph idx="1"/>
          </p:nvPr>
        </p:nvPicPr>
        <p:blipFill>
          <a:blip r:embed="rId2" cstate="print"/>
          <a:stretch>
            <a:fillRect/>
          </a:stretch>
        </p:blipFill>
        <p:spPr>
          <a:xfrm>
            <a:off x="941372" y="1600200"/>
            <a:ext cx="7261255" cy="4525963"/>
          </a:xfrm>
        </p:spPr>
      </p:pic>
      <p:sp>
        <p:nvSpPr>
          <p:cNvPr id="10" name="正方形/長方形 9"/>
          <p:cNvSpPr/>
          <p:nvPr/>
        </p:nvSpPr>
        <p:spPr>
          <a:xfrm>
            <a:off x="3964156" y="4249132"/>
            <a:ext cx="792000" cy="180000"/>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57200" y="164305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「枠線」を印刷に利用すると、罫線の挿入作業を減らすことができる。</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拡大縮小印刷</a:t>
            </a:r>
            <a:endParaRPr kumimoji="1" lang="ja-JP" altLang="en-US" dirty="0"/>
          </a:p>
        </p:txBody>
      </p:sp>
      <p:pic>
        <p:nvPicPr>
          <p:cNvPr id="7" name="コンテンツ プレースホルダ 6" descr="DC085.JPG"/>
          <p:cNvPicPr>
            <a:picLocks noGrp="1" noChangeAspect="1"/>
          </p:cNvPicPr>
          <p:nvPr>
            <p:ph idx="1"/>
          </p:nvPr>
        </p:nvPicPr>
        <p:blipFill>
          <a:blip r:embed="rId2" cstate="print"/>
          <a:stretch>
            <a:fillRect/>
          </a:stretch>
        </p:blipFill>
        <p:spPr>
          <a:xfrm>
            <a:off x="428596" y="1714488"/>
            <a:ext cx="4457700" cy="3248025"/>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34</a:t>
            </a:fld>
            <a:endParaRPr kumimoji="1" lang="ja-JP" altLang="en-US" dirty="0"/>
          </a:p>
        </p:txBody>
      </p:sp>
      <p:pic>
        <p:nvPicPr>
          <p:cNvPr id="8" name="図 7" descr="DC140.JPG"/>
          <p:cNvPicPr>
            <a:picLocks noChangeAspect="1"/>
          </p:cNvPicPr>
          <p:nvPr/>
        </p:nvPicPr>
        <p:blipFill>
          <a:blip r:embed="rId3" cstate="print"/>
          <a:stretch>
            <a:fillRect/>
          </a:stretch>
        </p:blipFill>
        <p:spPr>
          <a:xfrm>
            <a:off x="4329142" y="2824181"/>
            <a:ext cx="4457700" cy="3248025"/>
          </a:xfrm>
          <a:prstGeom prst="rect">
            <a:avLst/>
          </a:prstGeom>
        </p:spPr>
      </p:pic>
      <p:cxnSp>
        <p:nvCxnSpPr>
          <p:cNvPr id="10" name="直線矢印コネクタ 9"/>
          <p:cNvCxnSpPr/>
          <p:nvPr/>
        </p:nvCxnSpPr>
        <p:spPr>
          <a:xfrm>
            <a:off x="857224" y="3214686"/>
            <a:ext cx="3786214" cy="1285884"/>
          </a:xfrm>
          <a:prstGeom prst="straightConnector1">
            <a:avLst/>
          </a:prstGeom>
          <a:ln w="19050">
            <a:solidFill>
              <a:srgbClr xmlns:mc="http://schemas.openxmlformats.org/markup-compatibility/2006" xmlns:a14="http://schemas.microsoft.com/office/drawing/2010/main" val="FF0000" mc:Ignorable=""/>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線吹き出し 1 (枠付き) 14"/>
          <p:cNvSpPr/>
          <p:nvPr/>
        </p:nvSpPr>
        <p:spPr>
          <a:xfrm>
            <a:off x="6072198" y="5286388"/>
            <a:ext cx="2160000" cy="923330"/>
          </a:xfrm>
          <a:prstGeom prst="borderCallout1">
            <a:avLst>
              <a:gd name="adj1" fmla="val -87"/>
              <a:gd name="adj2" fmla="val 49037"/>
              <a:gd name="adj3" fmla="val -67973"/>
              <a:gd name="adj4" fmla="val 49070"/>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kumimoji="1" lang="ja-JP" altLang="en-US" dirty="0" smtClean="0"/>
              <a:t>縦（下方向）に長いシートの場合、縦の枚数を指定する</a:t>
            </a:r>
            <a:endParaRPr kumimoji="1" lang="ja-JP" altLang="en-US" dirty="0"/>
          </a:p>
        </p:txBody>
      </p:sp>
      <p:sp>
        <p:nvSpPr>
          <p:cNvPr id="16" name="正方形/長方形 15"/>
          <p:cNvSpPr/>
          <p:nvPr/>
        </p:nvSpPr>
        <p:spPr>
          <a:xfrm>
            <a:off x="4572000" y="4402498"/>
            <a:ext cx="3571900" cy="214314"/>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複数ページを</a:t>
            </a:r>
            <a:r>
              <a:rPr kumimoji="1" lang="en-US" altLang="ja-JP" dirty="0" smtClean="0"/>
              <a:t>1</a:t>
            </a:r>
            <a:r>
              <a:rPr kumimoji="1" lang="ja-JP" altLang="en-US" dirty="0" smtClean="0"/>
              <a:t>枚に収める</a:t>
            </a:r>
            <a:endParaRPr kumimoji="1" lang="ja-JP" altLang="en-US" dirty="0"/>
          </a:p>
        </p:txBody>
      </p:sp>
      <p:pic>
        <p:nvPicPr>
          <p:cNvPr id="7" name="コンテンツ プレースホルダ 6" descr="DC139.JPG"/>
          <p:cNvPicPr>
            <a:picLocks noGrp="1" noChangeAspect="1"/>
          </p:cNvPicPr>
          <p:nvPr>
            <p:ph idx="1"/>
          </p:nvPr>
        </p:nvPicPr>
        <p:blipFill>
          <a:blip r:embed="rId2" cstate="print"/>
          <a:stretch>
            <a:fillRect/>
          </a:stretch>
        </p:blipFill>
        <p:spPr>
          <a:xfrm>
            <a:off x="1357701" y="1600200"/>
            <a:ext cx="6428597" cy="4525963"/>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35</a:t>
            </a:fld>
            <a:endParaRPr kumimoji="1" lang="ja-JP" altLang="en-US" dirty="0"/>
          </a:p>
        </p:txBody>
      </p:sp>
      <p:sp>
        <p:nvSpPr>
          <p:cNvPr id="8" name="線吹き出し 1 (枠付き) 7"/>
          <p:cNvSpPr/>
          <p:nvPr/>
        </p:nvSpPr>
        <p:spPr>
          <a:xfrm>
            <a:off x="1928794" y="4657904"/>
            <a:ext cx="2160000" cy="369332"/>
          </a:xfrm>
          <a:prstGeom prst="borderCallout1">
            <a:avLst>
              <a:gd name="adj1" fmla="val -87"/>
              <a:gd name="adj2" fmla="val 49037"/>
              <a:gd name="adj3" fmla="val -154752"/>
              <a:gd name="adj4" fmla="val 116885"/>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spAutoFit/>
          </a:bodyPr>
          <a:lstStyle/>
          <a:p>
            <a:pPr algn="ctr"/>
            <a:r>
              <a:rPr lang="ja-JP" altLang="en-US" dirty="0" smtClean="0"/>
              <a:t>縮小率</a:t>
            </a:r>
            <a:r>
              <a:rPr lang="en-US" altLang="ja-JP" dirty="0" smtClean="0"/>
              <a:t>71%</a:t>
            </a:r>
            <a:r>
              <a:rPr lang="ja-JP" altLang="en-US" dirty="0" smtClean="0"/>
              <a:t>を表示</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ページ設定の</a:t>
            </a:r>
            <a:r>
              <a:rPr kumimoji="1" lang="en-US" altLang="ja-JP" dirty="0" smtClean="0"/>
              <a:t>[</a:t>
            </a:r>
            <a:r>
              <a:rPr kumimoji="1" lang="ja-JP" altLang="en-US" dirty="0" smtClean="0"/>
              <a:t>オプション</a:t>
            </a:r>
            <a:r>
              <a:rPr kumimoji="1" lang="en-US" altLang="ja-JP" dirty="0" smtClean="0"/>
              <a:t>]</a:t>
            </a:r>
            <a:r>
              <a:rPr kumimoji="1" lang="ja-JP" altLang="en-US" dirty="0" smtClean="0"/>
              <a:t>ボタン</a:t>
            </a:r>
            <a:endParaRPr kumimoji="1" lang="ja-JP" altLang="en-US" dirty="0"/>
          </a:p>
        </p:txBody>
      </p:sp>
      <p:pic>
        <p:nvPicPr>
          <p:cNvPr id="7" name="コンテンツ プレースホルダ 6" descr="DC085.JPG"/>
          <p:cNvPicPr>
            <a:picLocks noGrp="1" noChangeAspect="1"/>
          </p:cNvPicPr>
          <p:nvPr>
            <p:ph idx="1"/>
          </p:nvPr>
        </p:nvPicPr>
        <p:blipFill>
          <a:blip r:embed="rId2" cstate="print"/>
          <a:stretch>
            <a:fillRect/>
          </a:stretch>
        </p:blipFill>
        <p:spPr>
          <a:xfrm>
            <a:off x="428596" y="1714488"/>
            <a:ext cx="4457700" cy="3248025"/>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36</a:t>
            </a:fld>
            <a:endParaRPr kumimoji="1" lang="ja-JP" altLang="en-US" dirty="0"/>
          </a:p>
        </p:txBody>
      </p:sp>
      <p:pic>
        <p:nvPicPr>
          <p:cNvPr id="8" name="図 7" descr="DC137.JPG"/>
          <p:cNvPicPr>
            <a:picLocks noChangeAspect="1"/>
          </p:cNvPicPr>
          <p:nvPr/>
        </p:nvPicPr>
        <p:blipFill>
          <a:blip r:embed="rId3" cstate="print"/>
          <a:stretch>
            <a:fillRect/>
          </a:stretch>
        </p:blipFill>
        <p:spPr>
          <a:xfrm>
            <a:off x="4692997" y="3000367"/>
            <a:ext cx="4093845" cy="3333750"/>
          </a:xfrm>
          <a:prstGeom prst="rect">
            <a:avLst/>
          </a:prstGeom>
        </p:spPr>
      </p:pic>
      <p:cxnSp>
        <p:nvCxnSpPr>
          <p:cNvPr id="10" name="図形 9"/>
          <p:cNvCxnSpPr>
            <a:endCxn id="8" idx="1"/>
          </p:cNvCxnSpPr>
          <p:nvPr/>
        </p:nvCxnSpPr>
        <p:spPr>
          <a:xfrm rot="16200000" flipH="1">
            <a:off x="3763344" y="3737589"/>
            <a:ext cx="1738308" cy="120997"/>
          </a:xfrm>
          <a:prstGeom prst="bentConnector2">
            <a:avLst/>
          </a:prstGeom>
          <a:ln w="19050">
            <a:solidFill>
              <a:srgbClr xmlns:mc="http://schemas.openxmlformats.org/markup-compatibility/2006" xmlns:a14="http://schemas.microsoft.com/office/drawing/2010/main" val="FF0000" mc:Ignorable=""/>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57200" y="1500174"/>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ページ設定</a:t>
            </a:r>
            <a:r>
              <a:rPr lang="en-US" altLang="ja-JP" dirty="0" smtClean="0"/>
              <a:t>]</a:t>
            </a:r>
            <a:r>
              <a:rPr lang="ja-JP" altLang="en-US" dirty="0" smtClean="0"/>
              <a:t>の</a:t>
            </a:r>
            <a:r>
              <a:rPr lang="en-US" altLang="ja-JP" dirty="0" smtClean="0"/>
              <a:t>[</a:t>
            </a:r>
            <a:r>
              <a:rPr lang="ja-JP" altLang="en-US" dirty="0" smtClean="0"/>
              <a:t>オプション</a:t>
            </a:r>
            <a:r>
              <a:rPr lang="en-US" altLang="ja-JP" dirty="0" smtClean="0"/>
              <a:t>]</a:t>
            </a:r>
            <a:r>
              <a:rPr lang="ja-JP" altLang="en-US" dirty="0" smtClean="0"/>
              <a:t>ボタンは、既定のプリンタのプロパティが表示される。</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kumimoji="1" lang="ja-JP" altLang="en-US" dirty="0" smtClean="0"/>
              <a:t>スタンプの印字：プリンタの機能</a:t>
            </a:r>
            <a:endParaRPr kumimoji="1" lang="ja-JP" altLang="en-US" dirty="0"/>
          </a:p>
        </p:txBody>
      </p:sp>
      <p:pic>
        <p:nvPicPr>
          <p:cNvPr id="7" name="コンテンツ プレースホルダ 6" descr="DC138.JPG"/>
          <p:cNvPicPr>
            <a:picLocks noGrp="1" noChangeAspect="1"/>
          </p:cNvPicPr>
          <p:nvPr>
            <p:ph idx="1"/>
          </p:nvPr>
        </p:nvPicPr>
        <p:blipFill>
          <a:blip r:embed="rId2" cstate="print"/>
          <a:stretch>
            <a:fillRect/>
          </a:stretch>
        </p:blipFill>
        <p:spPr>
          <a:xfrm>
            <a:off x="5573106" y="4019568"/>
            <a:ext cx="3070860" cy="1981200"/>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37</a:t>
            </a:fld>
            <a:endParaRPr kumimoji="1" lang="ja-JP" altLang="en-US" dirty="0"/>
          </a:p>
        </p:txBody>
      </p:sp>
      <p:pic>
        <p:nvPicPr>
          <p:cNvPr id="8" name="図 7" descr="DC137.JPG"/>
          <p:cNvPicPr>
            <a:picLocks noChangeAspect="1"/>
          </p:cNvPicPr>
          <p:nvPr/>
        </p:nvPicPr>
        <p:blipFill>
          <a:blip r:embed="rId3" cstate="print"/>
          <a:stretch>
            <a:fillRect/>
          </a:stretch>
        </p:blipFill>
        <p:spPr>
          <a:xfrm>
            <a:off x="464824" y="1571612"/>
            <a:ext cx="4678680" cy="3810000"/>
          </a:xfrm>
          <a:prstGeom prst="rect">
            <a:avLst/>
          </a:prstGeom>
        </p:spPr>
      </p:pic>
      <p:cxnSp>
        <p:nvCxnSpPr>
          <p:cNvPr id="10" name="直線矢印コネクタ 9"/>
          <p:cNvCxnSpPr>
            <a:endCxn id="7" idx="1"/>
          </p:cNvCxnSpPr>
          <p:nvPr/>
        </p:nvCxnSpPr>
        <p:spPr>
          <a:xfrm>
            <a:off x="4143372" y="4929198"/>
            <a:ext cx="1429734" cy="80970"/>
          </a:xfrm>
          <a:prstGeom prst="straightConnector1">
            <a:avLst/>
          </a:prstGeom>
          <a:ln w="19050">
            <a:solidFill>
              <a:srgbClr xmlns:mc="http://schemas.openxmlformats.org/markup-compatibility/2006" xmlns:a14="http://schemas.microsoft.com/office/drawing/2010/main" val="FF0000" mc:Ignorabl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214942" y="1857364"/>
            <a:ext cx="3500462"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smtClean="0"/>
              <a:t>プリンタ（インクジェットや</a:t>
            </a:r>
            <a:r>
              <a:rPr lang="en-US" altLang="ja-JP" dirty="0" smtClean="0"/>
              <a:t>LBP)</a:t>
            </a:r>
            <a:r>
              <a:rPr lang="ja-JP" altLang="en-US" dirty="0" smtClean="0"/>
              <a:t>によっては、印刷面にスタンプや背景を印字することができる。</a:t>
            </a:r>
            <a:endParaRPr lang="en-US" altLang="ja-JP" dirty="0" smtClean="0"/>
          </a:p>
          <a:p>
            <a:r>
              <a:rPr lang="ja-JP" altLang="en-US" dirty="0" smtClean="0"/>
              <a:t>㊙や重要などの用語があり、使い方の工夫ができる。</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t>
            </a:r>
            <a:r>
              <a:rPr kumimoji="1" lang="ja-JP" altLang="en-US" dirty="0" smtClean="0"/>
              <a:t>印刷</a:t>
            </a:r>
            <a:r>
              <a:rPr kumimoji="1" lang="en-US" altLang="ja-JP" dirty="0" smtClean="0"/>
              <a:t>]</a:t>
            </a:r>
            <a:r>
              <a:rPr kumimoji="1" lang="ja-JP" altLang="en-US" dirty="0" smtClean="0"/>
              <a:t>ダイアログボックス</a:t>
            </a:r>
            <a:endParaRPr kumimoji="1" lang="ja-JP" altLang="en-US" dirty="0"/>
          </a:p>
        </p:txBody>
      </p:sp>
      <p:pic>
        <p:nvPicPr>
          <p:cNvPr id="7" name="コンテンツ プレースホルダ 6" descr="DC141.JPG"/>
          <p:cNvPicPr>
            <a:picLocks noGrp="1" noChangeAspect="1"/>
          </p:cNvPicPr>
          <p:nvPr>
            <p:ph idx="1"/>
          </p:nvPr>
        </p:nvPicPr>
        <p:blipFill>
          <a:blip r:embed="rId2" cstate="print"/>
          <a:stretch>
            <a:fillRect/>
          </a:stretch>
        </p:blipFill>
        <p:spPr>
          <a:xfrm>
            <a:off x="1890712" y="2595578"/>
            <a:ext cx="5362575" cy="3048000"/>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38</a:t>
            </a:fld>
            <a:endParaRPr kumimoji="1" lang="ja-JP" altLang="en-US" dirty="0"/>
          </a:p>
        </p:txBody>
      </p:sp>
      <p:sp>
        <p:nvSpPr>
          <p:cNvPr id="8" name="テキスト ボックス 7"/>
          <p:cNvSpPr txBox="1"/>
          <p:nvPr/>
        </p:nvSpPr>
        <p:spPr>
          <a:xfrm>
            <a:off x="457200" y="164305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印刷は</a:t>
            </a:r>
            <a:r>
              <a:rPr lang="en-US" altLang="ja-JP" dirty="0" smtClean="0"/>
              <a:t>[</a:t>
            </a:r>
            <a:r>
              <a:rPr lang="ja-JP" altLang="en-US" dirty="0" smtClean="0"/>
              <a:t>選択したシート</a:t>
            </a:r>
            <a:r>
              <a:rPr lang="en-US" altLang="ja-JP" dirty="0" smtClean="0"/>
              <a:t>]</a:t>
            </a:r>
            <a:r>
              <a:rPr lang="ja-JP" altLang="en-US" dirty="0" smtClean="0"/>
              <a:t>単位が基本。</a:t>
            </a:r>
            <a:r>
              <a:rPr lang="en-US" altLang="ja-JP" dirty="0" smtClean="0"/>
              <a:t>[</a:t>
            </a:r>
            <a:r>
              <a:rPr lang="ja-JP" altLang="en-US" dirty="0" smtClean="0"/>
              <a:t>ブック全体</a:t>
            </a:r>
            <a:r>
              <a:rPr lang="en-US" altLang="ja-JP" dirty="0" smtClean="0"/>
              <a:t>]</a:t>
            </a:r>
            <a:r>
              <a:rPr lang="ja-JP" altLang="en-US" dirty="0" smtClean="0"/>
              <a:t>の印刷は可能だが、各ページのサイズが異なる場合には期待通りの印刷ができない場合がある。</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ページ設定を表示させる方法</a:t>
            </a:r>
            <a:endParaRPr kumimoji="1" lang="ja-JP" altLang="en-US" dirty="0"/>
          </a:p>
        </p:txBody>
      </p:sp>
      <p:pic>
        <p:nvPicPr>
          <p:cNvPr id="4" name="コンテンツ プレースホルダ 3" descr="DC092.JPG"/>
          <p:cNvPicPr>
            <a:picLocks noGrp="1" noChangeAspect="1"/>
          </p:cNvPicPr>
          <p:nvPr>
            <p:ph idx="1"/>
          </p:nvPr>
        </p:nvPicPr>
        <p:blipFill>
          <a:blip r:embed="rId2" cstate="print"/>
          <a:stretch>
            <a:fillRect/>
          </a:stretch>
        </p:blipFill>
        <p:spPr>
          <a:xfrm>
            <a:off x="1357701" y="1928802"/>
            <a:ext cx="6428597" cy="4525963"/>
          </a:xfrm>
        </p:spPr>
      </p:pic>
      <p:sp>
        <p:nvSpPr>
          <p:cNvPr id="5" name="テキスト ボックス 4"/>
          <p:cNvSpPr txBox="1"/>
          <p:nvPr/>
        </p:nvSpPr>
        <p:spPr>
          <a:xfrm>
            <a:off x="457200" y="1500174"/>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表示</a:t>
            </a:r>
            <a:r>
              <a:rPr lang="en-US" altLang="ja-JP" dirty="0" smtClean="0"/>
              <a:t>]</a:t>
            </a:r>
            <a:r>
              <a:rPr lang="ja-JP" altLang="en-US" dirty="0" smtClean="0"/>
              <a:t>の</a:t>
            </a:r>
            <a:r>
              <a:rPr lang="en-US" altLang="ja-JP" dirty="0" smtClean="0"/>
              <a:t>[</a:t>
            </a:r>
            <a:r>
              <a:rPr lang="ja-JP" altLang="en-US" dirty="0" smtClean="0"/>
              <a:t>ヘッダーとフッター</a:t>
            </a:r>
            <a:r>
              <a:rPr lang="en-US" altLang="ja-JP" dirty="0" smtClean="0"/>
              <a:t>]</a:t>
            </a:r>
            <a:r>
              <a:rPr lang="ja-JP" altLang="en-US" dirty="0" smtClean="0"/>
              <a:t>からも</a:t>
            </a:r>
            <a:r>
              <a:rPr lang="en-US" altLang="ja-JP" dirty="0" smtClean="0"/>
              <a:t>[</a:t>
            </a:r>
            <a:r>
              <a:rPr lang="ja-JP" altLang="en-US" dirty="0" smtClean="0"/>
              <a:t>ページ設定</a:t>
            </a:r>
            <a:r>
              <a:rPr lang="en-US" altLang="ja-JP" dirty="0" smtClean="0"/>
              <a:t>]</a:t>
            </a:r>
            <a:r>
              <a:rPr lang="ja-JP" altLang="en-US" dirty="0" smtClean="0"/>
              <a:t>ダイアログボックスが表示</a:t>
            </a:r>
            <a:endParaRPr kumimoji="1" lang="ja-JP" altLang="en-US" dirty="0"/>
          </a:p>
        </p:txBody>
      </p:sp>
      <p:sp>
        <p:nvSpPr>
          <p:cNvPr id="6" name="日付プレースホルダ 5"/>
          <p:cNvSpPr>
            <a:spLocks noGrp="1"/>
          </p:cNvSpPr>
          <p:nvPr>
            <p:ph type="dt" sz="half" idx="10"/>
          </p:nvPr>
        </p:nvSpPr>
        <p:spPr/>
        <p:txBody>
          <a:bodyPr/>
          <a:lstStyle/>
          <a:p>
            <a:fld id="{4384E12D-4CA9-4DA3-9F45-229477FC257C}" type="datetime1">
              <a:rPr kumimoji="1" lang="ja-JP" altLang="en-US" smtClean="0"/>
              <a:pPr/>
              <a:t>2010/5/16</a:t>
            </a:fld>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4</a:t>
            </a:fld>
            <a:endParaRPr kumimoji="1" lang="ja-JP" altLang="en-US" dirty="0"/>
          </a:p>
        </p:txBody>
      </p:sp>
      <p:sp>
        <p:nvSpPr>
          <p:cNvPr id="8" name="フッター プレースホルダ 7"/>
          <p:cNvSpPr>
            <a:spLocks noGrp="1"/>
          </p:cNvSpPr>
          <p:nvPr>
            <p:ph type="ftr" sz="quarter" idx="11"/>
          </p:nvPr>
        </p:nvSpPr>
        <p:spPr/>
        <p:txBody>
          <a:bodyPr/>
          <a:lstStyle/>
          <a:p>
            <a:r>
              <a:rPr kumimoji="1" lang="en-US" altLang="ja-JP" dirty="0" smtClean="0"/>
              <a:t>SystemKOMACO</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ページ設定：</a:t>
            </a:r>
            <a:r>
              <a:rPr kumimoji="1" lang="en-US" altLang="ja-JP" dirty="0" smtClean="0"/>
              <a:t>[</a:t>
            </a:r>
            <a:r>
              <a:rPr kumimoji="1" lang="ja-JP" altLang="en-US" dirty="0" smtClean="0"/>
              <a:t>ページ</a:t>
            </a:r>
            <a:r>
              <a:rPr kumimoji="1" lang="en-US" altLang="ja-JP" dirty="0" smtClean="0"/>
              <a:t>]</a:t>
            </a:r>
            <a:r>
              <a:rPr kumimoji="1" lang="ja-JP" altLang="en-US" dirty="0" smtClean="0"/>
              <a:t>タブ</a:t>
            </a:r>
            <a:endParaRPr kumimoji="1" lang="ja-JP" altLang="en-US" dirty="0"/>
          </a:p>
        </p:txBody>
      </p:sp>
      <p:pic>
        <p:nvPicPr>
          <p:cNvPr id="7" name="コンテンツ プレースホルダ 6" descr="DC085.JPG"/>
          <p:cNvPicPr>
            <a:picLocks noGrp="1" noChangeAspect="1"/>
          </p:cNvPicPr>
          <p:nvPr>
            <p:ph idx="1"/>
          </p:nvPr>
        </p:nvPicPr>
        <p:blipFill>
          <a:blip r:embed="rId2" cstate="print"/>
          <a:stretch>
            <a:fillRect/>
          </a:stretch>
        </p:blipFill>
        <p:spPr>
          <a:xfrm>
            <a:off x="2343150" y="2239169"/>
            <a:ext cx="4457700" cy="3248025"/>
          </a:xfrm>
        </p:spPr>
      </p:pic>
      <p:sp>
        <p:nvSpPr>
          <p:cNvPr id="4" name="日付プレースホルダ 3"/>
          <p:cNvSpPr>
            <a:spLocks noGrp="1"/>
          </p:cNvSpPr>
          <p:nvPr>
            <p:ph type="dt" sz="half" idx="10"/>
          </p:nvPr>
        </p:nvSpPr>
        <p:spPr/>
        <p:txBody>
          <a:bodyPr/>
          <a:lstStyle/>
          <a:p>
            <a:fld id="{11184FF4-F820-4BA5-8B53-F82BA69B2D34}"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E7C0BDDF-823E-4117-AFCC-1FE62EE9C807}" type="slidenum">
              <a:rPr kumimoji="1" lang="ja-JP" altLang="en-US" smtClean="0"/>
              <a:pPr/>
              <a:t>5</a:t>
            </a:fld>
            <a:endParaRPr kumimoji="1" lang="ja-JP" altLang="en-US" dirty="0"/>
          </a:p>
        </p:txBody>
      </p:sp>
      <p:sp>
        <p:nvSpPr>
          <p:cNvPr id="8" name="テキスト ボックス 7"/>
          <p:cNvSpPr txBox="1"/>
          <p:nvPr/>
        </p:nvSpPr>
        <p:spPr>
          <a:xfrm>
            <a:off x="457200" y="1643050"/>
            <a:ext cx="8229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ファイル</a:t>
            </a:r>
            <a:r>
              <a:rPr lang="en-US" altLang="ja-JP" dirty="0" smtClean="0"/>
              <a:t>]</a:t>
            </a:r>
            <a:r>
              <a:rPr lang="ja-JP" altLang="en-US" dirty="0" smtClean="0"/>
              <a:t>の</a:t>
            </a:r>
            <a:r>
              <a:rPr lang="en-US" altLang="ja-JP" dirty="0" smtClean="0"/>
              <a:t>[</a:t>
            </a:r>
            <a:r>
              <a:rPr lang="ja-JP" altLang="en-US" dirty="0" smtClean="0"/>
              <a:t>ページ設定</a:t>
            </a:r>
            <a:r>
              <a:rPr lang="en-US" altLang="ja-JP" dirty="0" smtClean="0"/>
              <a:t>]</a:t>
            </a:r>
            <a:r>
              <a:rPr lang="ja-JP" altLang="en-US" dirty="0" smtClean="0"/>
              <a:t>から</a:t>
            </a:r>
            <a:r>
              <a:rPr lang="en-US" altLang="ja-JP" dirty="0" smtClean="0"/>
              <a:t>[</a:t>
            </a:r>
            <a:r>
              <a:rPr lang="ja-JP" altLang="en-US" dirty="0" smtClean="0"/>
              <a:t>ページ設定</a:t>
            </a:r>
            <a:r>
              <a:rPr lang="en-US" altLang="ja-JP" dirty="0" smtClean="0"/>
              <a:t>]</a:t>
            </a:r>
            <a:r>
              <a:rPr lang="ja-JP" altLang="en-US" dirty="0" smtClean="0"/>
              <a:t>ダイアログボックスが表示</a:t>
            </a:r>
            <a:endParaRPr kumimoji="1" lang="ja-JP" altLang="en-US" dirty="0"/>
          </a:p>
        </p:txBody>
      </p:sp>
      <p:sp>
        <p:nvSpPr>
          <p:cNvPr id="9" name="テキスト ボックス 8"/>
          <p:cNvSpPr txBox="1"/>
          <p:nvPr/>
        </p:nvSpPr>
        <p:spPr>
          <a:xfrm>
            <a:off x="457200" y="5631436"/>
            <a:ext cx="8229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dirty="0" smtClean="0"/>
              <a:t>ページ設定はシート単位行う。</a:t>
            </a:r>
            <a:endParaRPr kumimoji="1" lang="ja-JP" altLang="en-US" dirty="0"/>
          </a:p>
        </p:txBody>
      </p:sp>
      <p:sp>
        <p:nvSpPr>
          <p:cNvPr id="10" name="線吹き出し 1 (枠付き) 9"/>
          <p:cNvSpPr/>
          <p:nvPr/>
        </p:nvSpPr>
        <p:spPr>
          <a:xfrm>
            <a:off x="270546" y="3500438"/>
            <a:ext cx="1944000" cy="396000"/>
          </a:xfrm>
          <a:prstGeom prst="borderCallout1">
            <a:avLst>
              <a:gd name="adj1" fmla="val -87"/>
              <a:gd name="adj2" fmla="val 49037"/>
              <a:gd name="adj3" fmla="val -101899"/>
              <a:gd name="adj4" fmla="val 116694"/>
            </a:avLst>
          </a:prstGeom>
          <a:ln w="19050">
            <a:headEnd type="none" w="med" len="med"/>
            <a:tailEnd type="triangle" w="med" len="med"/>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印刷</a:t>
            </a:r>
            <a:r>
              <a:rPr lang="ja-JP" altLang="en-US" dirty="0" smtClean="0"/>
              <a:t>の向きを変更</a:t>
            </a:r>
            <a:endParaRPr kumimoji="1" lang="ja-JP" altLang="en-US" dirty="0"/>
          </a:p>
        </p:txBody>
      </p:sp>
      <p:sp>
        <p:nvSpPr>
          <p:cNvPr id="11" name="正方形/長方形 10"/>
          <p:cNvSpPr/>
          <p:nvPr/>
        </p:nvSpPr>
        <p:spPr>
          <a:xfrm>
            <a:off x="2428860" y="2786058"/>
            <a:ext cx="2714644" cy="642942"/>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印刷の向き：縦と横</a:t>
            </a:r>
            <a:endParaRPr kumimoji="1" lang="ja-JP" altLang="en-US" dirty="0"/>
          </a:p>
        </p:txBody>
      </p:sp>
      <p:pic>
        <p:nvPicPr>
          <p:cNvPr id="10" name="コンテンツ プレースホルダ 9" descr="DC094.JPG"/>
          <p:cNvPicPr>
            <a:picLocks noGrp="1" noChangeAspect="1"/>
          </p:cNvPicPr>
          <p:nvPr>
            <p:ph sz="half" idx="1"/>
          </p:nvPr>
        </p:nvPicPr>
        <p:blipFill>
          <a:blip r:embed="rId2" cstate="print"/>
          <a:stretch>
            <a:fillRect/>
          </a:stretch>
        </p:blipFill>
        <p:spPr>
          <a:xfrm>
            <a:off x="457200" y="2441522"/>
            <a:ext cx="4038600" cy="2843319"/>
          </a:xfrm>
        </p:spPr>
      </p:pic>
      <p:pic>
        <p:nvPicPr>
          <p:cNvPr id="11" name="コンテンツ プレースホルダ 10" descr="DC095.JPG"/>
          <p:cNvPicPr>
            <a:picLocks noGrp="1" noChangeAspect="1"/>
          </p:cNvPicPr>
          <p:nvPr>
            <p:ph sz="half" idx="2"/>
          </p:nvPr>
        </p:nvPicPr>
        <p:blipFill>
          <a:blip r:embed="rId3" cstate="print"/>
          <a:stretch>
            <a:fillRect/>
          </a:stretch>
        </p:blipFill>
        <p:spPr>
          <a:xfrm>
            <a:off x="4648200" y="2441522"/>
            <a:ext cx="4038600" cy="2843319"/>
          </a:xfrm>
        </p:spPr>
      </p:pic>
      <p:sp>
        <p:nvSpPr>
          <p:cNvPr id="4" name="日付プレースホルダ 3"/>
          <p:cNvSpPr>
            <a:spLocks noGrp="1"/>
          </p:cNvSpPr>
          <p:nvPr>
            <p:ph type="dt" sz="half" idx="10"/>
          </p:nvPr>
        </p:nvSpPr>
        <p:spPr/>
        <p:txBody>
          <a:bodyPr/>
          <a:lstStyle/>
          <a:p>
            <a:fld id="{173AACB7-64BE-4C64-AB21-9BB65A807146}" type="datetime1">
              <a:rPr kumimoji="1" lang="ja-JP" altLang="en-US" smtClean="0"/>
              <a:pPr/>
              <a:t>2010/5/16</a:t>
            </a:fld>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6" name="スライド番号プレースホルダ 5"/>
          <p:cNvSpPr>
            <a:spLocks noGrp="1"/>
          </p:cNvSpPr>
          <p:nvPr>
            <p:ph type="sldNum" sz="quarter" idx="12"/>
          </p:nvPr>
        </p:nvSpPr>
        <p:spPr/>
        <p:txBody>
          <a:bodyPr/>
          <a:lstStyle/>
          <a:p>
            <a:fld id="{A9ACB6A8-BB30-4E41-9588-35044A6F339B}" type="slidenum">
              <a:rPr kumimoji="1" lang="ja-JP" altLang="en-US" smtClean="0"/>
              <a:pPr/>
              <a:t>6</a:t>
            </a:fld>
            <a:endParaRPr kumimoji="1" lang="ja-JP" altLang="en-US" dirty="0"/>
          </a:p>
        </p:txBody>
      </p:sp>
      <p:sp>
        <p:nvSpPr>
          <p:cNvPr id="12" name="テキスト ボックス 11"/>
          <p:cNvSpPr txBox="1"/>
          <p:nvPr/>
        </p:nvSpPr>
        <p:spPr>
          <a:xfrm>
            <a:off x="457200" y="164305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ページ</a:t>
            </a:r>
            <a:r>
              <a:rPr lang="en-US" altLang="ja-JP" dirty="0" smtClean="0"/>
              <a:t>]</a:t>
            </a:r>
            <a:r>
              <a:rPr lang="ja-JP" altLang="en-US" dirty="0" smtClean="0"/>
              <a:t>タブの「印刷の向き」で設定</a:t>
            </a:r>
            <a:r>
              <a:rPr lang="en-US" altLang="ja-JP" dirty="0" smtClean="0"/>
              <a:t>]</a:t>
            </a:r>
            <a:r>
              <a:rPr lang="ja-JP" altLang="en-US" dirty="0" smtClean="0"/>
              <a:t>内容は、</a:t>
            </a:r>
            <a:r>
              <a:rPr lang="en-US" altLang="ja-JP" dirty="0" smtClean="0"/>
              <a:t>[</a:t>
            </a:r>
            <a:r>
              <a:rPr lang="ja-JP" altLang="en-US" dirty="0" smtClean="0"/>
              <a:t>印刷プレビュー</a:t>
            </a:r>
            <a:r>
              <a:rPr lang="en-US" altLang="ja-JP" dirty="0" smtClean="0"/>
              <a:t>]</a:t>
            </a:r>
            <a:r>
              <a:rPr lang="ja-JP" altLang="en-US" dirty="0" smtClean="0"/>
              <a:t>ボタンをクリックすると確認できる。</a:t>
            </a:r>
            <a:endParaRPr kumimoji="1" lang="ja-JP" altLang="en-US" dirty="0"/>
          </a:p>
        </p:txBody>
      </p:sp>
      <p:sp>
        <p:nvSpPr>
          <p:cNvPr id="13" name="テキスト ボックス 12"/>
          <p:cNvSpPr txBox="1"/>
          <p:nvPr/>
        </p:nvSpPr>
        <p:spPr>
          <a:xfrm>
            <a:off x="457200" y="5417122"/>
            <a:ext cx="8229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ja-JP" dirty="0" smtClean="0"/>
              <a:t>[</a:t>
            </a:r>
            <a:r>
              <a:rPr lang="ja-JP" altLang="en-US" dirty="0" smtClean="0"/>
              <a:t>印刷プレビュー</a:t>
            </a:r>
            <a:r>
              <a:rPr lang="en-US" altLang="ja-JP" dirty="0" smtClean="0"/>
              <a:t>]</a:t>
            </a:r>
            <a:r>
              <a:rPr lang="ja-JP" altLang="en-US" dirty="0" smtClean="0"/>
              <a:t>は、既定のプリンタに設定されているプリンタを基準に表示される。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en-US" altLang="ja-JP" dirty="0" smtClean="0"/>
              <a:t>[</a:t>
            </a:r>
            <a:r>
              <a:rPr kumimoji="1" lang="ja-JP" altLang="en-US" dirty="0" smtClean="0"/>
              <a:t>改ページ</a:t>
            </a:r>
            <a:r>
              <a:rPr kumimoji="1" lang="en-US" altLang="ja-JP" dirty="0" smtClean="0"/>
              <a:t>]</a:t>
            </a:r>
            <a:r>
              <a:rPr kumimoji="1" lang="ja-JP" altLang="en-US" dirty="0" smtClean="0"/>
              <a:t>ガイドライン</a:t>
            </a:r>
            <a:endParaRPr kumimoji="1" lang="ja-JP" altLang="en-US" dirty="0"/>
          </a:p>
        </p:txBody>
      </p:sp>
      <p:pic>
        <p:nvPicPr>
          <p:cNvPr id="10" name="コンテンツ プレースホルダ 9" descr="DC118.JPG"/>
          <p:cNvPicPr>
            <a:picLocks noGrp="1" noChangeAspect="1"/>
          </p:cNvPicPr>
          <p:nvPr>
            <p:ph idx="1"/>
          </p:nvPr>
        </p:nvPicPr>
        <p:blipFill>
          <a:blip r:embed="rId2" cstate="print"/>
          <a:stretch>
            <a:fillRect/>
          </a:stretch>
        </p:blipFill>
        <p:spPr>
          <a:xfrm>
            <a:off x="1357701" y="1600200"/>
            <a:ext cx="6428597" cy="4525963"/>
          </a:xfrm>
        </p:spPr>
      </p:pic>
      <p:sp>
        <p:nvSpPr>
          <p:cNvPr id="5" name="日付プレースホルダ 4"/>
          <p:cNvSpPr>
            <a:spLocks noGrp="1"/>
          </p:cNvSpPr>
          <p:nvPr>
            <p:ph type="dt" sz="half" idx="10"/>
          </p:nvPr>
        </p:nvSpPr>
        <p:spPr/>
        <p:txBody>
          <a:bodyPr/>
          <a:lstStyle/>
          <a:p>
            <a:fld id="{329FEA5C-5A5B-4FD5-8F51-3EE8CA6DA98B}"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7</a:t>
            </a:fld>
            <a:endParaRPr kumimoji="1" lang="ja-JP" altLang="en-US" dirty="0"/>
          </a:p>
        </p:txBody>
      </p:sp>
      <p:pic>
        <p:nvPicPr>
          <p:cNvPr id="11" name="図 10" descr="DC117.JPG"/>
          <p:cNvPicPr>
            <a:picLocks noChangeAspect="1"/>
          </p:cNvPicPr>
          <p:nvPr/>
        </p:nvPicPr>
        <p:blipFill>
          <a:blip r:embed="rId3" cstate="print"/>
          <a:stretch>
            <a:fillRect/>
          </a:stretch>
        </p:blipFill>
        <p:spPr>
          <a:xfrm>
            <a:off x="2071670" y="3857628"/>
            <a:ext cx="3853815" cy="2446973"/>
          </a:xfrm>
          <a:prstGeom prst="rect">
            <a:avLst/>
          </a:prstGeom>
        </p:spPr>
      </p:pic>
      <p:sp>
        <p:nvSpPr>
          <p:cNvPr id="12" name="右大かっこ 11"/>
          <p:cNvSpPr/>
          <p:nvPr/>
        </p:nvSpPr>
        <p:spPr>
          <a:xfrm>
            <a:off x="6286512" y="2643182"/>
            <a:ext cx="71438" cy="3000396"/>
          </a:xfrm>
          <a:prstGeom prst="rightBracket">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14" name="直線矢印コネクタ 13"/>
          <p:cNvCxnSpPr/>
          <p:nvPr/>
        </p:nvCxnSpPr>
        <p:spPr>
          <a:xfrm flipV="1">
            <a:off x="2762737" y="3357562"/>
            <a:ext cx="3452337" cy="2013952"/>
          </a:xfrm>
          <a:prstGeom prst="straightConnector1">
            <a:avLst/>
          </a:prstGeom>
          <a:ln w="19050">
            <a:solidFill>
              <a:srgbClr xmlns:mc="http://schemas.openxmlformats.org/markup-compatibility/2006" xmlns:a14="http://schemas.microsoft.com/office/drawing/2010/main" val="FF0000" mc:Ignorable=""/>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57200" y="164305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ja-JP" dirty="0" smtClean="0"/>
              <a:t>[</a:t>
            </a:r>
            <a:r>
              <a:rPr lang="ja-JP" altLang="en-US" dirty="0" smtClean="0"/>
              <a:t>改ページ</a:t>
            </a:r>
            <a:r>
              <a:rPr lang="en-US" altLang="ja-JP" dirty="0" smtClean="0"/>
              <a:t>]</a:t>
            </a:r>
            <a:r>
              <a:rPr lang="ja-JP" altLang="en-US" dirty="0" smtClean="0"/>
              <a:t>ガイドラインの表示</a:t>
            </a:r>
            <a:r>
              <a:rPr lang="en-US" altLang="ja-JP" dirty="0" smtClean="0"/>
              <a:t>/</a:t>
            </a:r>
            <a:r>
              <a:rPr lang="ja-JP" altLang="en-US" dirty="0" smtClean="0"/>
              <a:t>非表示は</a:t>
            </a:r>
            <a:r>
              <a:rPr lang="en-US" altLang="ja-JP" dirty="0" smtClean="0"/>
              <a:t>[</a:t>
            </a:r>
            <a:r>
              <a:rPr lang="ja-JP" altLang="en-US" dirty="0" smtClean="0"/>
              <a:t>ツール</a:t>
            </a:r>
            <a:r>
              <a:rPr lang="en-US" altLang="ja-JP" dirty="0" smtClean="0"/>
              <a:t>]</a:t>
            </a:r>
            <a:r>
              <a:rPr lang="ja-JP" altLang="en-US" dirty="0" smtClean="0"/>
              <a:t>の</a:t>
            </a:r>
            <a:r>
              <a:rPr lang="en-US" altLang="ja-JP" dirty="0" smtClean="0"/>
              <a:t>[</a:t>
            </a:r>
            <a:r>
              <a:rPr lang="ja-JP" altLang="en-US" dirty="0" smtClean="0"/>
              <a:t>オプション</a:t>
            </a:r>
            <a:r>
              <a:rPr lang="en-US" altLang="ja-JP" dirty="0" smtClean="0"/>
              <a:t>]</a:t>
            </a:r>
            <a:r>
              <a:rPr lang="ja-JP" altLang="en-US" dirty="0" smtClean="0"/>
              <a:t>から</a:t>
            </a:r>
            <a:r>
              <a:rPr lang="en-US" altLang="ja-JP" dirty="0" smtClean="0"/>
              <a:t>[</a:t>
            </a:r>
            <a:r>
              <a:rPr lang="ja-JP" altLang="en-US" dirty="0" smtClean="0"/>
              <a:t>表示</a:t>
            </a:r>
            <a:r>
              <a:rPr lang="en-US" altLang="ja-JP" dirty="0" smtClean="0"/>
              <a:t>]</a:t>
            </a:r>
            <a:r>
              <a:rPr lang="ja-JP" altLang="en-US" dirty="0" smtClean="0"/>
              <a:t>タブの「改ページ」チェックボックスで行う。</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r>
              <a:rPr kumimoji="1" lang="en-US" altLang="ja-JP" dirty="0" smtClean="0"/>
              <a:t>[</a:t>
            </a:r>
            <a:r>
              <a:rPr kumimoji="1" lang="ja-JP" altLang="en-US" dirty="0" smtClean="0"/>
              <a:t>次ページ</a:t>
            </a:r>
            <a:r>
              <a:rPr kumimoji="1" lang="en-US" altLang="ja-JP" dirty="0" smtClean="0"/>
              <a:t>]</a:t>
            </a:r>
            <a:r>
              <a:rPr kumimoji="1" lang="ja-JP" altLang="en-US" dirty="0" smtClean="0"/>
              <a:t>ボタンと</a:t>
            </a:r>
            <a:r>
              <a:rPr kumimoji="1" lang="en-US" altLang="ja-JP" dirty="0" smtClean="0"/>
              <a:t>[</a:t>
            </a:r>
            <a:r>
              <a:rPr kumimoji="1" lang="ja-JP" altLang="en-US" dirty="0" smtClean="0"/>
              <a:t>前ページ</a:t>
            </a:r>
            <a:r>
              <a:rPr kumimoji="1" lang="en-US" altLang="ja-JP" dirty="0" smtClean="0"/>
              <a:t>]</a:t>
            </a:r>
            <a:r>
              <a:rPr kumimoji="1" lang="ja-JP" altLang="en-US" dirty="0" smtClean="0"/>
              <a:t>ボタン</a:t>
            </a:r>
            <a:endParaRPr kumimoji="1" lang="ja-JP" altLang="en-US" dirty="0"/>
          </a:p>
        </p:txBody>
      </p:sp>
      <p:pic>
        <p:nvPicPr>
          <p:cNvPr id="8" name="コンテンツ プレースホルダ 7" descr="DC099.JPG"/>
          <p:cNvPicPr>
            <a:picLocks noGrp="1" noChangeAspect="1"/>
          </p:cNvPicPr>
          <p:nvPr>
            <p:ph sz="half" idx="1"/>
          </p:nvPr>
        </p:nvPicPr>
        <p:blipFill>
          <a:blip r:embed="rId2" cstate="print"/>
          <a:stretch>
            <a:fillRect/>
          </a:stretch>
        </p:blipFill>
        <p:spPr>
          <a:xfrm>
            <a:off x="457194" y="2441516"/>
            <a:ext cx="5097780" cy="3589020"/>
          </a:xfrm>
        </p:spPr>
      </p:pic>
      <p:pic>
        <p:nvPicPr>
          <p:cNvPr id="9" name="コンテンツ プレースホルダ 8" descr="DC109.JPG"/>
          <p:cNvPicPr>
            <a:picLocks noGrp="1" noChangeAspect="1"/>
          </p:cNvPicPr>
          <p:nvPr>
            <p:ph sz="half" idx="2"/>
          </p:nvPr>
        </p:nvPicPr>
        <p:blipFill>
          <a:blip r:embed="rId3" cstate="print"/>
          <a:stretch>
            <a:fillRect/>
          </a:stretch>
        </p:blipFill>
        <p:spPr>
          <a:xfrm>
            <a:off x="3474748" y="2786058"/>
            <a:ext cx="5097780" cy="3589020"/>
          </a:xfrm>
        </p:spPr>
      </p:pic>
      <p:sp>
        <p:nvSpPr>
          <p:cNvPr id="5" name="日付プレースホルダ 4"/>
          <p:cNvSpPr>
            <a:spLocks noGrp="1"/>
          </p:cNvSpPr>
          <p:nvPr>
            <p:ph type="dt" sz="half" idx="10"/>
          </p:nvPr>
        </p:nvSpPr>
        <p:spPr/>
        <p:txBody>
          <a:bodyPr/>
          <a:lstStyle/>
          <a:p>
            <a:fld id="{329FEA5C-5A5B-4FD5-8F51-3EE8CA6DA98B}"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8</a:t>
            </a:fld>
            <a:endParaRPr kumimoji="1" lang="ja-JP" altLang="en-US" dirty="0"/>
          </a:p>
        </p:txBody>
      </p:sp>
      <p:sp>
        <p:nvSpPr>
          <p:cNvPr id="10" name="テキスト ボックス 9"/>
          <p:cNvSpPr txBox="1"/>
          <p:nvPr/>
        </p:nvSpPr>
        <p:spPr>
          <a:xfrm>
            <a:off x="457200" y="164305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印刷対象が複数ページある場合、</a:t>
            </a:r>
            <a:r>
              <a:rPr lang="en-US" altLang="ja-JP" dirty="0" smtClean="0"/>
              <a:t>[</a:t>
            </a:r>
            <a:r>
              <a:rPr lang="ja-JP" altLang="en-US" dirty="0" smtClean="0"/>
              <a:t>次ページ</a:t>
            </a:r>
            <a:r>
              <a:rPr lang="en-US" altLang="ja-JP" dirty="0" smtClean="0"/>
              <a:t>]</a:t>
            </a:r>
            <a:r>
              <a:rPr lang="ja-JP" altLang="en-US" dirty="0" smtClean="0"/>
              <a:t>ボタンと</a:t>
            </a:r>
            <a:r>
              <a:rPr lang="en-US" altLang="ja-JP" dirty="0" smtClean="0"/>
              <a:t>[</a:t>
            </a:r>
            <a:r>
              <a:rPr lang="ja-JP" altLang="en-US" dirty="0" smtClean="0"/>
              <a:t>前ページ</a:t>
            </a:r>
            <a:r>
              <a:rPr lang="en-US" altLang="ja-JP" dirty="0" smtClean="0"/>
              <a:t>]</a:t>
            </a:r>
            <a:r>
              <a:rPr lang="ja-JP" altLang="en-US" dirty="0" smtClean="0"/>
              <a:t>ボタンがメニューバーに表示される。</a:t>
            </a:r>
            <a:endParaRPr kumimoji="1" lang="ja-JP" altLang="en-US" dirty="0"/>
          </a:p>
        </p:txBody>
      </p:sp>
      <p:sp>
        <p:nvSpPr>
          <p:cNvPr id="11" name="正方形/長方形 10"/>
          <p:cNvSpPr/>
          <p:nvPr/>
        </p:nvSpPr>
        <p:spPr>
          <a:xfrm>
            <a:off x="490509" y="2614607"/>
            <a:ext cx="428628"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957234" y="2614607"/>
            <a:ext cx="428628" cy="142876"/>
          </a:xfrm>
          <a:prstGeom prst="rect">
            <a:avLst/>
          </a:prstGeom>
          <a:noFill/>
          <a:ln>
            <a:solidFill>
              <a:srgbClr xmlns:mc="http://schemas.openxmlformats.org/markup-compatibility/2006" xmlns:a14="http://schemas.microsoft.com/office/drawing/2010/main" val="FF0000" mc:Ignorabl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3495667" y="2962272"/>
            <a:ext cx="428628" cy="142876"/>
          </a:xfrm>
          <a:prstGeom prst="rect">
            <a:avLst/>
          </a:prstGeom>
          <a:noFill/>
          <a:ln>
            <a:solidFill>
              <a:srgbClr xmlns:mc="http://schemas.openxmlformats.org/markup-compatibility/2006" xmlns:a14="http://schemas.microsoft.com/office/drawing/2010/main" val="FF0000" mc:Ignorabl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3967159" y="2957509"/>
            <a:ext cx="428628" cy="142876"/>
          </a:xfrm>
          <a:prstGeom prst="rect">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kumimoji="1" lang="ja-JP" altLang="en-US" dirty="0" smtClean="0"/>
              <a:t>ページプレビュー：</a:t>
            </a:r>
            <a:r>
              <a:rPr kumimoji="1" lang="en-US" altLang="ja-JP" dirty="0" smtClean="0"/>
              <a:t>[</a:t>
            </a:r>
            <a:r>
              <a:rPr kumimoji="1" lang="ja-JP" altLang="en-US" dirty="0" smtClean="0"/>
              <a:t>ズーム</a:t>
            </a:r>
            <a:r>
              <a:rPr kumimoji="1" lang="en-US" altLang="ja-JP" dirty="0" smtClean="0"/>
              <a:t>]</a:t>
            </a:r>
            <a:r>
              <a:rPr kumimoji="1" lang="ja-JP" altLang="en-US" dirty="0" smtClean="0"/>
              <a:t>ボタン</a:t>
            </a:r>
            <a:endParaRPr kumimoji="1" lang="ja-JP" altLang="en-US" dirty="0"/>
          </a:p>
        </p:txBody>
      </p:sp>
      <p:pic>
        <p:nvPicPr>
          <p:cNvPr id="14" name="コンテンツ プレースホルダ 13" descr="DC097.JPG"/>
          <p:cNvPicPr>
            <a:picLocks noGrp="1" noChangeAspect="1"/>
          </p:cNvPicPr>
          <p:nvPr>
            <p:ph sz="half" idx="2"/>
          </p:nvPr>
        </p:nvPicPr>
        <p:blipFill>
          <a:blip r:embed="rId2" cstate="print"/>
          <a:stretch>
            <a:fillRect/>
          </a:stretch>
        </p:blipFill>
        <p:spPr>
          <a:xfrm>
            <a:off x="4648200" y="2441522"/>
            <a:ext cx="4038600" cy="2843319"/>
          </a:xfrm>
        </p:spPr>
      </p:pic>
      <p:sp>
        <p:nvSpPr>
          <p:cNvPr id="5" name="日付プレースホルダ 4"/>
          <p:cNvSpPr>
            <a:spLocks noGrp="1"/>
          </p:cNvSpPr>
          <p:nvPr>
            <p:ph type="dt" sz="half" idx="10"/>
          </p:nvPr>
        </p:nvSpPr>
        <p:spPr/>
        <p:txBody>
          <a:bodyPr/>
          <a:lstStyle/>
          <a:p>
            <a:fld id="{329FEA5C-5A5B-4FD5-8F51-3EE8CA6DA98B}" type="datetime1">
              <a:rPr kumimoji="1" lang="ja-JP" altLang="en-US" smtClean="0"/>
              <a:pPr/>
              <a:t>2010/5/16</a:t>
            </a:fld>
            <a:endParaRPr kumimoji="1" lang="ja-JP" altLang="en-US" dirty="0"/>
          </a:p>
        </p:txBody>
      </p:sp>
      <p:sp>
        <p:nvSpPr>
          <p:cNvPr id="6" name="フッター プレースホルダ 5"/>
          <p:cNvSpPr>
            <a:spLocks noGrp="1"/>
          </p:cNvSpPr>
          <p:nvPr>
            <p:ph type="ftr" sz="quarter" idx="11"/>
          </p:nvPr>
        </p:nvSpPr>
        <p:spPr/>
        <p:txBody>
          <a:bodyPr/>
          <a:lstStyle/>
          <a:p>
            <a:r>
              <a:rPr kumimoji="1" lang="en-US" altLang="ja-JP" dirty="0" smtClean="0"/>
              <a:t>SystemKOMACO</a:t>
            </a:r>
            <a:endParaRPr kumimoji="1" lang="ja-JP" altLang="en-US" dirty="0"/>
          </a:p>
        </p:txBody>
      </p:sp>
      <p:sp>
        <p:nvSpPr>
          <p:cNvPr id="7" name="スライド番号プレースホルダ 6"/>
          <p:cNvSpPr>
            <a:spLocks noGrp="1"/>
          </p:cNvSpPr>
          <p:nvPr>
            <p:ph type="sldNum" sz="quarter" idx="12"/>
          </p:nvPr>
        </p:nvSpPr>
        <p:spPr/>
        <p:txBody>
          <a:bodyPr/>
          <a:lstStyle/>
          <a:p>
            <a:fld id="{A9ACB6A8-BB30-4E41-9588-35044A6F339B}" type="slidenum">
              <a:rPr kumimoji="1" lang="ja-JP" altLang="en-US" smtClean="0"/>
              <a:pPr/>
              <a:t>9</a:t>
            </a:fld>
            <a:endParaRPr kumimoji="1" lang="ja-JP" altLang="en-US" dirty="0"/>
          </a:p>
        </p:txBody>
      </p:sp>
      <p:pic>
        <p:nvPicPr>
          <p:cNvPr id="16" name="コンテンツ プレースホルダ 15" descr="DC098.JPG"/>
          <p:cNvPicPr>
            <a:picLocks noGrp="1" noChangeAspect="1"/>
          </p:cNvPicPr>
          <p:nvPr>
            <p:ph sz="half" idx="1"/>
          </p:nvPr>
        </p:nvPicPr>
        <p:blipFill>
          <a:blip r:embed="rId3" cstate="print"/>
          <a:stretch>
            <a:fillRect/>
          </a:stretch>
        </p:blipFill>
        <p:spPr>
          <a:xfrm>
            <a:off x="457200" y="2441522"/>
            <a:ext cx="4038600" cy="2843319"/>
          </a:xfrm>
        </p:spPr>
      </p:pic>
      <p:pic>
        <p:nvPicPr>
          <p:cNvPr id="18" name="図 17" descr="Hidariclick.gif"/>
          <p:cNvPicPr>
            <a:picLocks noChangeAspect="1"/>
          </p:cNvPicPr>
          <p:nvPr/>
        </p:nvPicPr>
        <p:blipFill>
          <a:blip r:embed="rId4" cstate="print"/>
          <a:stretch>
            <a:fillRect/>
          </a:stretch>
        </p:blipFill>
        <p:spPr>
          <a:xfrm>
            <a:off x="2857488" y="3571876"/>
            <a:ext cx="304800" cy="304800"/>
          </a:xfrm>
          <a:prstGeom prst="rect">
            <a:avLst/>
          </a:prstGeom>
        </p:spPr>
      </p:pic>
      <p:pic>
        <p:nvPicPr>
          <p:cNvPr id="19" name="図 18" descr="Hidariclick.gif"/>
          <p:cNvPicPr>
            <a:picLocks noChangeAspect="1"/>
          </p:cNvPicPr>
          <p:nvPr/>
        </p:nvPicPr>
        <p:blipFill>
          <a:blip r:embed="rId4" cstate="print"/>
          <a:stretch>
            <a:fillRect/>
          </a:stretch>
        </p:blipFill>
        <p:spPr>
          <a:xfrm>
            <a:off x="1428728" y="2643182"/>
            <a:ext cx="304800" cy="304800"/>
          </a:xfrm>
          <a:prstGeom prst="rect">
            <a:avLst/>
          </a:prstGeom>
        </p:spPr>
      </p:pic>
      <p:sp>
        <p:nvSpPr>
          <p:cNvPr id="20" name="右矢印 19"/>
          <p:cNvSpPr/>
          <p:nvPr/>
        </p:nvSpPr>
        <p:spPr>
          <a:xfrm>
            <a:off x="4214810" y="3500438"/>
            <a:ext cx="714380" cy="71438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cxnSp>
        <p:nvCxnSpPr>
          <p:cNvPr id="22" name="直線矢印コネクタ 21"/>
          <p:cNvCxnSpPr/>
          <p:nvPr/>
        </p:nvCxnSpPr>
        <p:spPr>
          <a:xfrm rot="10800000">
            <a:off x="4071934" y="2643182"/>
            <a:ext cx="1357322" cy="1588"/>
          </a:xfrm>
          <a:prstGeom prst="straightConnector1">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23" name="図 22" descr="Hidariclick.gif"/>
          <p:cNvPicPr>
            <a:picLocks noChangeAspect="1"/>
          </p:cNvPicPr>
          <p:nvPr/>
        </p:nvPicPr>
        <p:blipFill>
          <a:blip r:embed="rId4" cstate="print"/>
          <a:stretch>
            <a:fillRect/>
          </a:stretch>
        </p:blipFill>
        <p:spPr>
          <a:xfrm>
            <a:off x="6929454" y="4643446"/>
            <a:ext cx="304800" cy="304800"/>
          </a:xfrm>
          <a:prstGeom prst="rect">
            <a:avLst/>
          </a:prstGeom>
        </p:spPr>
      </p:pic>
      <p:cxnSp>
        <p:nvCxnSpPr>
          <p:cNvPr id="24" name="直線矢印コネクタ 23"/>
          <p:cNvCxnSpPr/>
          <p:nvPr/>
        </p:nvCxnSpPr>
        <p:spPr>
          <a:xfrm rot="10800000">
            <a:off x="3150016" y="4713295"/>
            <a:ext cx="3708000" cy="1588"/>
          </a:xfrm>
          <a:prstGeom prst="straightConnector1">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5" name="テキスト ボックス 24"/>
          <p:cNvSpPr txBox="1"/>
          <p:nvPr/>
        </p:nvSpPr>
        <p:spPr>
          <a:xfrm>
            <a:off x="457200" y="1643050"/>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ja-JP" altLang="en-US" dirty="0" smtClean="0"/>
              <a:t>表示の拡大は</a:t>
            </a:r>
            <a:r>
              <a:rPr lang="en-US" altLang="ja-JP" dirty="0" smtClean="0"/>
              <a:t>[</a:t>
            </a:r>
            <a:r>
              <a:rPr lang="ja-JP" altLang="en-US" dirty="0" smtClean="0"/>
              <a:t>ズーム</a:t>
            </a:r>
            <a:r>
              <a:rPr lang="en-US" altLang="ja-JP" dirty="0" smtClean="0"/>
              <a:t>]</a:t>
            </a:r>
            <a:r>
              <a:rPr lang="ja-JP" altLang="en-US" dirty="0" smtClean="0"/>
              <a:t>ボタンまたは</a:t>
            </a:r>
            <a:r>
              <a:rPr lang="en-US" altLang="ja-JP" dirty="0" smtClean="0"/>
              <a:t>[</a:t>
            </a:r>
            <a:r>
              <a:rPr lang="ja-JP" altLang="en-US" dirty="0" smtClean="0"/>
              <a:t>拡大鏡</a:t>
            </a:r>
            <a:r>
              <a:rPr lang="en-US" altLang="ja-JP" dirty="0" smtClean="0"/>
              <a:t>]</a:t>
            </a:r>
            <a:r>
              <a:rPr lang="ja-JP" altLang="en-US" dirty="0" smtClean="0"/>
              <a:t>をクリックする。</a:t>
            </a:r>
            <a:endParaRPr lang="en-US" altLang="ja-JP" dirty="0" smtClean="0"/>
          </a:p>
          <a:p>
            <a:r>
              <a:rPr lang="ja-JP" altLang="en-US" dirty="0" smtClean="0"/>
              <a:t>表示の縮小は</a:t>
            </a:r>
            <a:r>
              <a:rPr lang="en-US" altLang="ja-JP" dirty="0" smtClean="0"/>
              <a:t>[</a:t>
            </a:r>
            <a:r>
              <a:rPr lang="ja-JP" altLang="en-US" dirty="0" smtClean="0"/>
              <a:t>ズーム</a:t>
            </a:r>
            <a:r>
              <a:rPr lang="en-US" altLang="ja-JP" dirty="0" smtClean="0"/>
              <a:t>]</a:t>
            </a:r>
            <a:r>
              <a:rPr lang="ja-JP" altLang="en-US" dirty="0" smtClean="0"/>
              <a:t>ボタンまたは表示ページ内をクリックする。</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1083</Words>
  <Application>Microsoft Office PowerPoint</Application>
  <PresentationFormat>画面に合わせる (4:3)</PresentationFormat>
  <Paragraphs>207</Paragraphs>
  <Slides>38</Slides>
  <Notes>0</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Excel 2002,2003基本3</vt:lpstr>
      <vt:lpstr>ページ設定：印刷の設定</vt:lpstr>
      <vt:lpstr>ページ設定練習</vt:lpstr>
      <vt:lpstr>ページ設定を表示させる方法</vt:lpstr>
      <vt:lpstr>ページ設定：[ページ]タブ</vt:lpstr>
      <vt:lpstr>印刷の向き：縦と横</vt:lpstr>
      <vt:lpstr>[改ページ]ガイドライン</vt:lpstr>
      <vt:lpstr>[次ページ]ボタンと[前ページ]ボタン</vt:lpstr>
      <vt:lpstr>ページプレビュー：[ズーム]ボタン</vt:lpstr>
      <vt:lpstr>ページプレビュー：[設定]ボタン</vt:lpstr>
      <vt:lpstr>ページプレビュー：[余白]ボタン</vt:lpstr>
      <vt:lpstr>ページ設定：[余白]タブ</vt:lpstr>
      <vt:lpstr>余白の設定</vt:lpstr>
      <vt:lpstr>余白の設定はプレビューを確認</vt:lpstr>
      <vt:lpstr>改ページプレビュー</vt:lpstr>
      <vt:lpstr>[標準]表示と改ページプレビュー</vt:lpstr>
      <vt:lpstr>改ページプレビュー</vt:lpstr>
      <vt:lpstr>印刷プレビューで印刷範囲を変更</vt:lpstr>
      <vt:lpstr>ページ設定：[ヘッダー・フッター]タブ</vt:lpstr>
      <vt:lpstr>ヘッダー・フッターの設定</vt:lpstr>
      <vt:lpstr>ヘッダーとフッター設定後</vt:lpstr>
      <vt:lpstr>ページ設定：[シート]タブ</vt:lpstr>
      <vt:lpstr>複数ページにタイトルを表示する</vt:lpstr>
      <vt:lpstr>タイトル指定した行が表示される</vt:lpstr>
      <vt:lpstr>印刷時にエラーを表示させない</vt:lpstr>
      <vt:lpstr>既定時の表示：表示する</vt:lpstr>
      <vt:lpstr>＜空白＞に設定時の表示</vt:lpstr>
      <vt:lpstr>-- に設定時の表示</vt:lpstr>
      <vt:lpstr>#N/A に設定時の表示</vt:lpstr>
      <vt:lpstr>コメントの印刷</vt:lpstr>
      <vt:lpstr>コメントを「シートの末尾」に印刷</vt:lpstr>
      <vt:lpstr>コメントを画面表示イメージで印刷</vt:lpstr>
      <vt:lpstr>枠線を印刷に反映させる</vt:lpstr>
      <vt:lpstr>拡大縮小印刷</vt:lpstr>
      <vt:lpstr>複数ページを1枚に収める</vt:lpstr>
      <vt:lpstr>ページ設定の[オプション]ボタン</vt:lpstr>
      <vt:lpstr>スタンプの印字：プリンタの機能</vt:lpstr>
      <vt:lpstr>[印刷]ダイアログボックス</vt:lpstr>
    </vt:vector>
  </TitlesOfParts>
  <Company>SystemKOMACO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2002,2003基礎3</dc:title>
  <dc:creator>SystemKomaco(TKomazawa)</dc:creator>
  <cp:keywords>Excel2002;Excel2003</cp:keywords>
  <cp:lastModifiedBy>駒澤　勉</cp:lastModifiedBy>
  <cp:revision>9</cp:revision>
  <dcterms:created xsi:type="dcterms:W3CDTF">2010-03-28T00:23:45Z</dcterms:created>
  <dcterms:modified xsi:type="dcterms:W3CDTF">2010-05-16T05:22:29Z</dcterms:modified>
</cp:coreProperties>
</file>